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682" r:id="rId2"/>
  </p:sldMasterIdLst>
  <p:notesMasterIdLst>
    <p:notesMasterId r:id="rId14"/>
  </p:notesMasterIdLst>
  <p:handoutMasterIdLst>
    <p:handoutMasterId r:id="rId15"/>
  </p:handoutMasterIdLst>
  <p:sldIdLst>
    <p:sldId id="1581" r:id="rId3"/>
    <p:sldId id="1614" r:id="rId4"/>
    <p:sldId id="1590" r:id="rId5"/>
    <p:sldId id="1583" r:id="rId6"/>
    <p:sldId id="1609" r:id="rId7"/>
    <p:sldId id="1611" r:id="rId8"/>
    <p:sldId id="1588" r:id="rId9"/>
    <p:sldId id="1613" r:id="rId10"/>
    <p:sldId id="1587" r:id="rId11"/>
    <p:sldId id="1585" r:id="rId12"/>
    <p:sldId id="1586" r:id="rId13"/>
  </p:sldIdLst>
  <p:sldSz cx="9144000" cy="6858000" type="screen4x3"/>
  <p:notesSz cx="7099300" cy="10234613"/>
  <p:embeddedFontLst>
    <p:embeddedFont>
      <p:font typeface="맑은 고딕" panose="020B0503020000020004" pitchFamily="34" charset="-127"/>
      <p:regular r:id="rId16"/>
      <p:bold r:id="rId17"/>
    </p:embeddedFont>
    <p:embeddedFont>
      <p:font typeface="BM EULJIRO" panose="020B0600000101010101" pitchFamily="34" charset="-127"/>
      <p:regular r:id="rId18"/>
    </p:embeddedFont>
    <p:embeddedFont>
      <p:font typeface="BM YEONSUNG OTF" panose="020B0600000101010101" pitchFamily="34" charset="-127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D2coding" panose="020B0609020101020101" pitchFamily="49" charset="-127"/>
      <p:regular r:id="rId28"/>
      <p:bold r:id="rId29"/>
    </p:embeddedFont>
    <p:embeddedFont>
      <p:font typeface="Gill Sans MT" panose="020B0502020104020203" pitchFamily="34" charset="0"/>
      <p:regular r:id="rId30"/>
      <p:bold r:id="rId31"/>
      <p:italic r:id="rId32"/>
      <p:boldItalic r:id="rId33"/>
    </p:embeddedFont>
    <p:embeddedFont>
      <p:font typeface="NanumBarunGothicOTF" panose="02020603020101020101" pitchFamily="18" charset="-127"/>
      <p:regular r:id="rId34"/>
    </p:embeddedFont>
    <p:embeddedFont>
      <p:font typeface="Wingdings 3" pitchFamily="2" charset="2"/>
      <p:regular r:id="rId35"/>
    </p:embeddedFont>
  </p:embeddedFontLst>
  <p:defaultTextStyle>
    <a:defPPr>
      <a:defRPr lang="en-US"/>
    </a:defPPr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만든 이" initials="오전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0C9"/>
    <a:srgbClr val="2D07B9"/>
    <a:srgbClr val="FF0000"/>
    <a:srgbClr val="D9253E"/>
    <a:srgbClr val="F0AD00"/>
    <a:srgbClr val="F0EB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762" autoAdjust="0"/>
    <p:restoredTop sz="95217" autoAdjust="0"/>
  </p:normalViewPr>
  <p:slideViewPr>
    <p:cSldViewPr>
      <p:cViewPr varScale="1">
        <p:scale>
          <a:sx n="128" d="100"/>
          <a:sy n="128" d="100"/>
        </p:scale>
        <p:origin x="118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heme" Target="theme/theme1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76364" cy="512923"/>
          </a:xfrm>
          <a:prstGeom prst="rect">
            <a:avLst/>
          </a:prstGeom>
        </p:spPr>
        <p:txBody>
          <a:bodyPr vert="horz" lIns="91447" tIns="45723" rIns="91447" bIns="45723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1348" y="2"/>
            <a:ext cx="3076364" cy="512923"/>
          </a:xfrm>
          <a:prstGeom prst="rect">
            <a:avLst/>
          </a:prstGeom>
        </p:spPr>
        <p:txBody>
          <a:bodyPr vert="horz" lIns="91447" tIns="45723" rIns="91447" bIns="45723" rtlCol="0"/>
          <a:lstStyle>
            <a:lvl1pPr algn="r">
              <a:defRPr sz="1200"/>
            </a:lvl1pPr>
          </a:lstStyle>
          <a:p>
            <a:fld id="{E724B254-AB09-4BF6-8B5E-231DA230BBEE}" type="datetimeFigureOut">
              <a:rPr lang="ko-KR" altLang="en-US" smtClean="0"/>
              <a:t>2022. 10. 18.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694"/>
            <a:ext cx="3076364" cy="512923"/>
          </a:xfrm>
          <a:prstGeom prst="rect">
            <a:avLst/>
          </a:prstGeom>
        </p:spPr>
        <p:txBody>
          <a:bodyPr vert="horz" lIns="91447" tIns="45723" rIns="91447" bIns="45723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1348" y="9721694"/>
            <a:ext cx="3076364" cy="512923"/>
          </a:xfrm>
          <a:prstGeom prst="rect">
            <a:avLst/>
          </a:prstGeom>
        </p:spPr>
        <p:txBody>
          <a:bodyPr vert="horz" lIns="91447" tIns="45723" rIns="91447" bIns="45723" rtlCol="0" anchor="b"/>
          <a:lstStyle>
            <a:lvl1pPr algn="r">
              <a:defRPr sz="1200"/>
            </a:lvl1pPr>
          </a:lstStyle>
          <a:p>
            <a:fld id="{E07FCBE5-0769-4D46-B5EA-43C7877A9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798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76364" cy="511731"/>
          </a:xfrm>
          <a:prstGeom prst="rect">
            <a:avLst/>
          </a:prstGeom>
        </p:spPr>
        <p:txBody>
          <a:bodyPr vert="horz" lIns="99019" tIns="49510" rIns="99019" bIns="49510" rtlCol="0"/>
          <a:lstStyle>
            <a:lvl1pPr algn="l" latinLnBrk="1">
              <a:defRPr lang="ko-KR" sz="1300"/>
            </a:lvl1pPr>
          </a:lstStyle>
          <a:p>
            <a:endParaRPr lang="ko-KR"/>
          </a:p>
        </p:txBody>
      </p:sp>
      <p:sp>
        <p:nvSpPr>
          <p:cNvPr id="3" name="Rectangle 2"/>
          <p:cNvSpPr>
            <a:spLocks noGrp="1"/>
          </p:cNvSpPr>
          <p:nvPr>
            <p:ph type="dt" idx="1"/>
          </p:nvPr>
        </p:nvSpPr>
        <p:spPr>
          <a:xfrm>
            <a:off x="4021293" y="2"/>
            <a:ext cx="3076364" cy="511731"/>
          </a:xfrm>
          <a:prstGeom prst="rect">
            <a:avLst/>
          </a:prstGeom>
        </p:spPr>
        <p:txBody>
          <a:bodyPr vert="horz" lIns="99019" tIns="49510" rIns="99019" bIns="49510" rtlCol="0"/>
          <a:lstStyle>
            <a:lvl1pPr algn="r" latinLnBrk="1">
              <a:defRPr lang="ko-KR" sz="1300"/>
            </a:lvl1pPr>
          </a:lstStyle>
          <a:p>
            <a:fld id="{888A7752-73DE-404C-BA6F-63DEF987950B}" type="datetimeFigureOut">
              <a:pPr/>
              <a:t>2022. 10. 18.</a:t>
            </a:fld>
            <a:endParaRPr lang="ko-KR"/>
          </a:p>
        </p:txBody>
      </p:sp>
      <p:sp>
        <p:nvSpPr>
          <p:cNvPr id="4" name="Rectangle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19" tIns="49510" rIns="99019" bIns="49510" rtlCol="0" anchor="ctr"/>
          <a:lstStyle/>
          <a:p>
            <a:endParaRPr lang="ko-KR"/>
          </a:p>
        </p:txBody>
      </p:sp>
      <p:sp>
        <p:nvSpPr>
          <p:cNvPr id="5" name="Rectangle 4"/>
          <p:cNvSpPr>
            <a:spLocks noGrp="1"/>
          </p:cNvSpPr>
          <p:nvPr>
            <p:ph type="body" sz="quarter" idx="3"/>
          </p:nvPr>
        </p:nvSpPr>
        <p:spPr>
          <a:xfrm>
            <a:off x="709931" y="4861443"/>
            <a:ext cx="5679440" cy="4605576"/>
          </a:xfrm>
          <a:prstGeom prst="rect">
            <a:avLst/>
          </a:prstGeom>
        </p:spPr>
        <p:txBody>
          <a:bodyPr vert="horz" lIns="99019" tIns="49510" rIns="99019" bIns="49510" rtlCol="0">
            <a:normAutofit/>
          </a:bodyPr>
          <a:lstStyle/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6" name="Rectangle 5"/>
          <p:cNvSpPr>
            <a:spLocks noGrp="1"/>
          </p:cNvSpPr>
          <p:nvPr>
            <p:ph type="ftr" sz="quarter" idx="4"/>
          </p:nvPr>
        </p:nvSpPr>
        <p:spPr>
          <a:xfrm>
            <a:off x="0" y="9721108"/>
            <a:ext cx="3076364" cy="511731"/>
          </a:xfrm>
          <a:prstGeom prst="rect">
            <a:avLst/>
          </a:prstGeom>
        </p:spPr>
        <p:txBody>
          <a:bodyPr vert="horz" lIns="99019" tIns="49510" rIns="99019" bIns="49510" rtlCol="0" anchor="b"/>
          <a:lstStyle>
            <a:lvl1pPr algn="l" latinLnBrk="1">
              <a:defRPr lang="ko-KR" sz="1300"/>
            </a:lvl1pPr>
          </a:lstStyle>
          <a:p>
            <a:endParaRPr lang="ko-KR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5"/>
          </p:nvPr>
        </p:nvSpPr>
        <p:spPr>
          <a:xfrm>
            <a:off x="4021293" y="9721108"/>
            <a:ext cx="3076364" cy="511731"/>
          </a:xfrm>
          <a:prstGeom prst="rect">
            <a:avLst/>
          </a:prstGeom>
        </p:spPr>
        <p:txBody>
          <a:bodyPr vert="horz" lIns="99019" tIns="49510" rIns="99019" bIns="49510" rtlCol="0" anchor="b"/>
          <a:lstStyle>
            <a:lvl1pPr algn="r" latinLnBrk="1">
              <a:defRPr lang="ko-KR" sz="1300"/>
            </a:lvl1pPr>
          </a:lstStyle>
          <a:p>
            <a:fld id="{AEC00428-765A-4708-ADE2-3AAB557AF17C}" type="slidenum">
              <a:pPr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744233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7"/>
          <p:cNvSpPr>
            <a:spLocks noGrp="1"/>
          </p:cNvSpPr>
          <p:nvPr>
            <p:ph type="ctrTitle"/>
          </p:nvPr>
        </p:nvSpPr>
        <p:spPr>
          <a:xfrm>
            <a:off x="1477106" y="836712"/>
            <a:ext cx="6858000" cy="1156717"/>
          </a:xfrm>
        </p:spPr>
        <p:txBody>
          <a:bodyPr anchor="t" anchorCtr="0"/>
          <a:lstStyle>
            <a:lvl1pPr algn="r" latinLnBrk="1">
              <a:defRPr lang="ko-KR" sz="320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9" name="Shape 8"/>
          <p:cNvSpPr>
            <a:spLocks noGrp="1"/>
          </p:cNvSpPr>
          <p:nvPr>
            <p:ph type="subTitle" idx="1"/>
          </p:nvPr>
        </p:nvSpPr>
        <p:spPr>
          <a:xfrm>
            <a:off x="1219200" y="2420888"/>
            <a:ext cx="6858000" cy="3236962"/>
          </a:xfrm>
        </p:spPr>
        <p:txBody>
          <a:bodyPr/>
          <a:lstStyle>
            <a:lvl1pPr marL="0" indent="0" algn="r" latinLnBrk="1">
              <a:buNone/>
              <a:defRPr lang="ko-KR" sz="2000">
                <a:solidFill>
                  <a:schemeClr val="tx2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+mj-lt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ko-KR" altLang="en-US"/>
              <a:t>클릭하여 마스터 부제목 스타일 편집</a:t>
            </a:r>
            <a:endParaRPr lang="ko-KR"/>
          </a:p>
        </p:txBody>
      </p:sp>
      <p:sp>
        <p:nvSpPr>
          <p:cNvPr id="28" name="Shape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 latinLnBrk="1">
              <a:defRPr lang="ko-KR" sz="1400"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A8B8E7D2-F905-46E3-BDD3-0258335A3216}" type="datetime1">
              <a:rPr lang="en-US" altLang="ko-KR" smtClean="0"/>
              <a:pPr/>
              <a:t>10/18/22</a:t>
            </a:fld>
            <a:endParaRPr lang="en-US" altLang="en-US" sz="1600"/>
          </a:p>
        </p:txBody>
      </p:sp>
      <p:sp>
        <p:nvSpPr>
          <p:cNvPr id="17" name="Shape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29" name="Shape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D4B5ADC2-7248-4799-8E52-477E151C3EE9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21" name="Rectangle 20"/>
          <p:cNvSpPr/>
          <p:nvPr/>
        </p:nvSpPr>
        <p:spPr>
          <a:xfrm>
            <a:off x="1162781" y="764704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14400" y="2348879"/>
            <a:ext cx="7315200" cy="3954765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11559" y="764704"/>
            <a:ext cx="604593" cy="938381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914400" y="2348880"/>
            <a:ext cx="228600" cy="338517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3938BEC-55E3-4F9D-B5C5-76D23951C04A}" type="datetime1">
              <a:pPr algn="r"/>
              <a:t>2022. 10. 18.</a:t>
            </a:fld>
            <a:endParaRPr lang="ko-KR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/>
          <a:p>
            <a:fld id="{D4B5ADC2-7248-4799-8E52-477E151C3EE9}" type="slidenum">
              <a:rPr lang="ko-KR" sz="1400" b="1">
                <a:solidFill>
                  <a:srgbClr val="FFFFFF"/>
                </a:solidFill>
              </a:rPr>
              <a:pPr algn="ctr"/>
              <a:t>‹#›</a:t>
            </a:fld>
            <a:endParaRPr lang="ko-K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pPr algn="r"/>
            <a:fld id="{33938BEC-55E3-4F9D-B5C5-76D23951C04A}" type="datetime1">
              <a:rPr lang="en-US" altLang="ko-KR" smtClean="0"/>
              <a:pPr algn="r"/>
              <a:t>10/18/22</a:t>
            </a:fld>
            <a:endParaRPr lang="ko-KR" altLang="en-US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D4B5ADC2-7248-4799-8E52-477E151C3EE9}" type="slidenum">
              <a:rPr lang="en-US" altLang="ko-KR" b="1" smtClean="0">
                <a:solidFill>
                  <a:srgbClr val="FFFFFF"/>
                </a:solidFill>
              </a:rPr>
              <a:pPr/>
              <a:t>‹#›</a:t>
            </a:fld>
            <a:endParaRPr lang="ko-KR" alt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8" name="Shap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ko-KR" dirty="0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3938BEC-55E3-4F9D-B5C5-76D23951C04A}" type="datetime1">
              <a:pPr algn="r"/>
              <a:t>2022. 10. 18.</a:t>
            </a:fld>
            <a:endParaRPr lang="ko-KR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/>
          <a:p>
            <a:fld id="{D4B5ADC2-7248-4799-8E52-477E151C3EE9}" type="slidenum">
              <a:rPr lang="ko-KR" sz="1400" b="1">
                <a:solidFill>
                  <a:srgbClr val="FFFFFF"/>
                </a:solidFill>
              </a:rPr>
              <a:pPr algn="ctr"/>
              <a:t>‹#›</a:t>
            </a:fld>
            <a:endParaRPr lang="ko-KR"/>
          </a:p>
        </p:txBody>
      </p:sp>
      <p:sp>
        <p:nvSpPr>
          <p:cNvPr id="8" name="Shape 7"/>
          <p:cNvSpPr>
            <a:spLocks noGrp="1"/>
          </p:cNvSpPr>
          <p:nvPr>
            <p:ph sz="quarter" idx="1"/>
          </p:nvPr>
        </p:nvSpPr>
        <p:spPr>
          <a:xfrm>
            <a:off x="107504" y="908720"/>
            <a:ext cx="8928992" cy="53980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 latinLnBrk="1">
              <a:buNone/>
              <a:defRPr lang="ko-KR" sz="3200" b="0" cap="none" baseline="0"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algn="r" latinLnBrk="1">
              <a:buNone/>
              <a:defRPr lang="ko-KR" sz="2000">
                <a:solidFill>
                  <a:schemeClr val="tx1">
                    <a:tint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buNone/>
              <a:defRPr lang="ko-KR"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lang="ko-KR"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2FB568A0-62B0-4129-95C4-7270BF844D61}" type="datetime1">
              <a:rPr lang="en-US" altLang="ko-KR" smtClean="0"/>
              <a:pPr/>
              <a:t>10/18/22</a:t>
            </a:fld>
            <a:endParaRPr lang="ko-KR" altLang="en-US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07504" y="228600"/>
            <a:ext cx="8928992" cy="536104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A1D7F31A-E594-408B-8114-4F8438303DA3}" type="datetime1">
              <a:rPr lang="en-US" altLang="ko-KR" smtClean="0"/>
              <a:pPr/>
              <a:t>10/18/22</a:t>
            </a:fld>
            <a:endParaRPr lang="ko-KR" altLang="en-US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9" name="Shape 8"/>
          <p:cNvSpPr>
            <a:spLocks noGrp="1"/>
          </p:cNvSpPr>
          <p:nvPr>
            <p:ph sz="quarter" idx="1"/>
          </p:nvPr>
        </p:nvSpPr>
        <p:spPr>
          <a:xfrm>
            <a:off x="107504" y="877140"/>
            <a:ext cx="4392488" cy="543218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dirty="0"/>
          </a:p>
        </p:txBody>
      </p:sp>
      <p:sp>
        <p:nvSpPr>
          <p:cNvPr id="11" name="Shape 10"/>
          <p:cNvSpPr>
            <a:spLocks noGrp="1"/>
          </p:cNvSpPr>
          <p:nvPr>
            <p:ph sz="quarter" idx="2"/>
          </p:nvPr>
        </p:nvSpPr>
        <p:spPr>
          <a:xfrm>
            <a:off x="4651248" y="874092"/>
            <a:ext cx="4385248" cy="543218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07504" y="228600"/>
            <a:ext cx="8928992" cy="536104"/>
          </a:xfrm>
        </p:spPr>
        <p:txBody>
          <a:bodyPr anchor="ctr"/>
          <a:lstStyle>
            <a:lvl1pPr latinLnBrk="1">
              <a:defRPr lang="ko-KR"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107505" y="908720"/>
            <a:ext cx="4394216" cy="365446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 latinLnBrk="1">
              <a:buNone/>
              <a:defRPr lang="ko-KR" sz="2400" b="1">
                <a:solidFill>
                  <a:schemeClr val="accent2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buNone/>
              <a:defRPr lang="ko-KR" sz="2000" b="1"/>
            </a:lvl2pPr>
            <a:lvl3pPr>
              <a:buNone/>
              <a:defRPr lang="ko-KR" sz="1800" b="1"/>
            </a:lvl3pPr>
            <a:lvl4pPr>
              <a:buNone/>
              <a:defRPr lang="ko-KR" sz="1600" b="1"/>
            </a:lvl4pPr>
            <a:lvl5pPr>
              <a:buNone/>
              <a:defRPr lang="ko-KR" sz="1600" b="1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7" name="Shap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AD978398-2A5A-4309-94C2-82E465C1DCF8}" type="datetime1">
              <a:rPr lang="en-US" altLang="ko-KR" smtClean="0"/>
              <a:pPr/>
              <a:t>10/18/22</a:t>
            </a:fld>
            <a:endParaRPr lang="ko-KR" altLang="en-US"/>
          </a:p>
        </p:txBody>
      </p:sp>
      <p:sp>
        <p:nvSpPr>
          <p:cNvPr id="8" name="Shap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9" name="Shape 8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11" name="Shape 10"/>
          <p:cNvSpPr>
            <a:spLocks noGrp="1"/>
          </p:cNvSpPr>
          <p:nvPr>
            <p:ph sz="quarter" idx="2"/>
          </p:nvPr>
        </p:nvSpPr>
        <p:spPr>
          <a:xfrm>
            <a:off x="107505" y="1340768"/>
            <a:ext cx="4392488" cy="4968552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dirty="0"/>
          </a:p>
        </p:txBody>
      </p:sp>
      <p:sp>
        <p:nvSpPr>
          <p:cNvPr id="10" name="Shape 2"/>
          <p:cNvSpPr>
            <a:spLocks noGrp="1"/>
          </p:cNvSpPr>
          <p:nvPr>
            <p:ph type="body" idx="13"/>
          </p:nvPr>
        </p:nvSpPr>
        <p:spPr>
          <a:xfrm>
            <a:off x="4642280" y="908720"/>
            <a:ext cx="4394216" cy="365446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 latinLnBrk="1">
              <a:buNone/>
              <a:defRPr lang="ko-KR" sz="2400" b="1">
                <a:solidFill>
                  <a:schemeClr val="accent2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buNone/>
              <a:defRPr lang="ko-KR" sz="2000" b="1"/>
            </a:lvl2pPr>
            <a:lvl3pPr>
              <a:buNone/>
              <a:defRPr lang="ko-KR" sz="1800" b="1"/>
            </a:lvl3pPr>
            <a:lvl4pPr>
              <a:buNone/>
              <a:defRPr lang="ko-KR" sz="1600" b="1"/>
            </a:lvl4pPr>
            <a:lvl5pPr>
              <a:buNone/>
              <a:defRPr lang="ko-KR" sz="1600" b="1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12" name="Shape 10"/>
          <p:cNvSpPr>
            <a:spLocks noGrp="1"/>
          </p:cNvSpPr>
          <p:nvPr>
            <p:ph sz="quarter" idx="14"/>
          </p:nvPr>
        </p:nvSpPr>
        <p:spPr>
          <a:xfrm>
            <a:off x="4642280" y="1340768"/>
            <a:ext cx="4392488" cy="4968552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07504" y="228600"/>
            <a:ext cx="8928992" cy="536104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pPr algn="r"/>
            <a:fld id="{33938BEC-55E3-4F9D-B5C5-76D23951C04A}" type="datetime1">
              <a:rPr lang="en-US" altLang="ko-KR" smtClean="0"/>
              <a:pPr algn="r"/>
              <a:t>10/18/22</a:t>
            </a:fld>
            <a:endParaRPr lang="ko-KR" altLang="en-US"/>
          </a:p>
        </p:txBody>
      </p:sp>
      <p:sp>
        <p:nvSpPr>
          <p:cNvPr id="4" name="Shap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Shape 5">
            <a:extLst>
              <a:ext uri="{FF2B5EF4-FFF2-40B4-BE49-F238E27FC236}">
                <a16:creationId xmlns:a16="http://schemas.microsoft.com/office/drawing/2014/main" id="{23FC7D5F-CE00-4E9F-885F-6586397B5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9848" y="6525344"/>
            <a:ext cx="1520952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D48B58F6-778A-46C2-BFC0-8FD9B04A99E8}" type="datetime1">
              <a:rPr lang="en-US" altLang="ko-KR" smtClean="0"/>
              <a:pPr/>
              <a:t>10/18/22</a:t>
            </a:fld>
            <a:endParaRPr lang="ko-KR" altLang="en-US"/>
          </a:p>
        </p:txBody>
      </p:sp>
      <p:sp>
        <p:nvSpPr>
          <p:cNvPr id="3" name="Shape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4" name="Shape 3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6" name="Shap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내용(캡션 포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 latinLnBrk="1">
              <a:buNone/>
              <a:defRPr lang="ko-KR" sz="2000" b="1">
                <a:solidFill>
                  <a:schemeClr val="tx2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 latinLnBrk="1">
              <a:lnSpc>
                <a:spcPts val="2200"/>
              </a:lnSpc>
              <a:spcAft>
                <a:spcPts val="1000"/>
              </a:spcAft>
              <a:buNone/>
              <a:defRPr lang="ko-KR" sz="1600">
                <a:solidFill>
                  <a:schemeClr val="tx2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buNone/>
              <a:defRPr lang="ko-KR" sz="1200"/>
            </a:lvl2pPr>
            <a:lvl3pPr>
              <a:buNone/>
              <a:defRPr lang="ko-KR" sz="1000"/>
            </a:lvl3pPr>
            <a:lvl4pPr>
              <a:buNone/>
              <a:defRPr lang="ko-KR" sz="900"/>
            </a:lvl4pPr>
            <a:lvl5pPr>
              <a:buNone/>
              <a:defRPr lang="ko-KR" sz="900"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pPr algn="r"/>
            <a:fld id="{33938BEC-55E3-4F9D-B5C5-76D23951C04A}" type="datetime1">
              <a:rPr lang="en-US" altLang="ko-KR" smtClean="0"/>
              <a:pPr algn="r"/>
              <a:t>10/18/22</a:t>
            </a:fld>
            <a:endParaRPr lang="ko-KR" altLang="en-US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D4B5ADC2-7248-4799-8E52-477E151C3EE9}" type="slidenum">
              <a:rPr lang="en-US" altLang="ko-KR" b="1" smtClean="0">
                <a:solidFill>
                  <a:srgbClr val="FFFFFF"/>
                </a:solidFill>
              </a:rPr>
              <a:pPr/>
              <a:t>‹#›</a:t>
            </a:fld>
            <a:endParaRPr lang="ko-KR" alt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Shap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Shape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그림(캡션 포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 latinLnBrk="1">
              <a:buNone/>
              <a:defRPr lang="ko-KR" sz="2000" b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 latinLnBrk="1">
              <a:spcBef>
                <a:spcPts val="600"/>
              </a:spcBef>
              <a:buNone/>
              <a:defRPr lang="ko-KR" sz="3200"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그림을 추가하려면 아이콘을 클릭하십시오</a:t>
            </a:r>
            <a:endParaRPr lang="ko-KR"/>
          </a:p>
        </p:txBody>
      </p:sp>
      <p:sp>
        <p:nvSpPr>
          <p:cNvPr id="4" name="Shape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 latinLnBrk="1">
              <a:buFontTx/>
              <a:buNone/>
              <a:defRPr lang="ko-KR" sz="1400"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 lang="ko-KR" sz="1200"/>
            </a:lvl2pPr>
            <a:lvl3pPr>
              <a:defRPr lang="ko-KR" sz="1000"/>
            </a:lvl3pPr>
            <a:lvl4pPr>
              <a:defRPr lang="ko-KR" sz="900"/>
            </a:lvl4pPr>
            <a:lvl5pPr>
              <a:defRPr lang="ko-KR" sz="900"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pPr algn="r"/>
            <a:fld id="{33938BEC-55E3-4F9D-B5C5-76D23951C04A}" type="datetime1">
              <a:rPr lang="en-US" altLang="ko-KR" smtClean="0"/>
              <a:pPr algn="r"/>
              <a:t>10/18/22</a:t>
            </a:fld>
            <a:endParaRPr lang="ko-KR" altLang="en-US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D4B5ADC2-7248-4799-8E52-477E151C3EE9}" type="slidenum">
              <a:rPr lang="en-US" altLang="ko-KR" b="1" smtClean="0">
                <a:solidFill>
                  <a:srgbClr val="FFFFFF"/>
                </a:solidFill>
              </a:rPr>
              <a:pPr/>
              <a:t>‹#›</a:t>
            </a:fld>
            <a:endParaRPr lang="ko-KR" alt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Shap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>
            <a:spLocks noGrp="1"/>
          </p:cNvSpPr>
          <p:nvPr>
            <p:ph type="title"/>
          </p:nvPr>
        </p:nvSpPr>
        <p:spPr>
          <a:xfrm>
            <a:off x="107504" y="-2690"/>
            <a:ext cx="8928992" cy="612304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lang="ko-KR" dirty="0"/>
              <a:t>마스터 제목 스타일 편집</a:t>
            </a:r>
          </a:p>
        </p:txBody>
      </p:sp>
      <p:sp>
        <p:nvSpPr>
          <p:cNvPr id="13" name="Rectangle 12"/>
          <p:cNvSpPr>
            <a:spLocks noGrp="1"/>
          </p:cNvSpPr>
          <p:nvPr>
            <p:ph type="body" idx="1"/>
          </p:nvPr>
        </p:nvSpPr>
        <p:spPr>
          <a:xfrm>
            <a:off x="107504" y="721524"/>
            <a:ext cx="8928992" cy="573508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ko-KR" dirty="0"/>
              <a:t>마스터 텍스트 스타일을 편집합니다</a:t>
            </a:r>
          </a:p>
          <a:p>
            <a:pPr lvl="1"/>
            <a:r>
              <a:rPr lang="ko-KR" dirty="0"/>
              <a:t>둘째 수준</a:t>
            </a:r>
          </a:p>
          <a:p>
            <a:pPr lvl="2"/>
            <a:r>
              <a:rPr lang="ko-KR" dirty="0"/>
              <a:t>셋째 수준</a:t>
            </a:r>
          </a:p>
          <a:p>
            <a:pPr lvl="3"/>
            <a:r>
              <a:rPr lang="ko-KR" dirty="0"/>
              <a:t>넷째 수준</a:t>
            </a:r>
          </a:p>
          <a:p>
            <a:pPr lvl="4"/>
            <a:r>
              <a:rPr lang="ko-KR" dirty="0"/>
              <a:t>다섯째 수준</a:t>
            </a:r>
          </a:p>
          <a:p>
            <a:pPr lvl="5"/>
            <a:r>
              <a:rPr lang="ko-KR" dirty="0"/>
              <a:t>여섯째 수준</a:t>
            </a:r>
          </a:p>
          <a:p>
            <a:pPr lvl="6"/>
            <a:r>
              <a:rPr lang="ko-KR" dirty="0"/>
              <a:t>일곱째 수준</a:t>
            </a:r>
          </a:p>
          <a:p>
            <a:pPr lvl="7"/>
            <a:r>
              <a:rPr lang="ko-KR" dirty="0"/>
              <a:t>여덟째 수준</a:t>
            </a:r>
          </a:p>
          <a:p>
            <a:pPr lvl="8"/>
            <a:r>
              <a:rPr lang="ko-KR" dirty="0"/>
              <a:t>아홉째 수준</a:t>
            </a:r>
          </a:p>
        </p:txBody>
      </p:sp>
      <p:sp>
        <p:nvSpPr>
          <p:cNvPr id="14" name="Rectangle 13"/>
          <p:cNvSpPr>
            <a:spLocks noGrp="1"/>
          </p:cNvSpPr>
          <p:nvPr>
            <p:ph type="dt" sz="half" idx="2"/>
          </p:nvPr>
        </p:nvSpPr>
        <p:spPr>
          <a:xfrm>
            <a:off x="6819456" y="6525344"/>
            <a:ext cx="2289048" cy="365760"/>
          </a:xfrm>
          <a:prstGeom prst="rect">
            <a:avLst/>
          </a:prstGeom>
        </p:spPr>
        <p:txBody>
          <a:bodyPr vert="horz"/>
          <a:lstStyle>
            <a:lvl1pPr algn="l" latinLnBrk="1">
              <a:defRPr lang="ko-KR" sz="1400">
                <a:solidFill>
                  <a:schemeClr val="tx2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pPr algn="r"/>
            <a:fld id="{33938BEC-55E3-4F9D-B5C5-76D23951C04A}" type="datetime1">
              <a:rPr lang="en-US" altLang="ko-KR" smtClean="0"/>
              <a:pPr algn="r"/>
              <a:t>10/18/22</a:t>
            </a:fld>
            <a:endParaRPr lang="en-US" altLang="en-US"/>
          </a:p>
        </p:txBody>
      </p:sp>
      <p:sp>
        <p:nvSpPr>
          <p:cNvPr id="3" name="Rectangle 2"/>
          <p:cNvSpPr>
            <a:spLocks noGrp="1"/>
          </p:cNvSpPr>
          <p:nvPr>
            <p:ph type="ftr" sz="quarter" idx="3"/>
          </p:nvPr>
        </p:nvSpPr>
        <p:spPr>
          <a:xfrm>
            <a:off x="3317304" y="6525344"/>
            <a:ext cx="3505200" cy="365760"/>
          </a:xfrm>
          <a:prstGeom prst="rect">
            <a:avLst/>
          </a:prstGeom>
        </p:spPr>
        <p:txBody>
          <a:bodyPr vert="horz"/>
          <a:lstStyle>
            <a:lvl1pPr algn="r" latinLnBrk="1">
              <a:defRPr lang="ko-KR" sz="1400">
                <a:solidFill>
                  <a:schemeClr val="tx2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 flipV="1">
            <a:off x="100464" y="620688"/>
            <a:ext cx="8928992" cy="28832"/>
          </a:xfrm>
          <a:prstGeom prst="line">
            <a:avLst/>
          </a:prstGeom>
          <a:noFill/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1" name="Straight Connector 28"/>
          <p:cNvSpPr>
            <a:spLocks noChangeShapeType="1"/>
          </p:cNvSpPr>
          <p:nvPr userDrawn="1"/>
        </p:nvSpPr>
        <p:spPr bwMode="auto">
          <a:xfrm flipV="1">
            <a:off x="100464" y="6541164"/>
            <a:ext cx="8928992" cy="28832"/>
          </a:xfrm>
          <a:prstGeom prst="line">
            <a:avLst/>
          </a:prstGeom>
          <a:noFill/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D59672F0-9E15-4E1A-8A8F-B2BBF6C7B3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464" y="6530590"/>
            <a:ext cx="1520952" cy="365760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l" rtl="0" eaLnBrk="1" latinLnBrk="1" hangingPunct="1">
        <a:spcBef>
          <a:spcPct val="0"/>
        </a:spcBef>
        <a:buNone/>
        <a:defRPr lang="ko-KR" sz="3200" kern="1200">
          <a:solidFill>
            <a:schemeClr val="tx2"/>
          </a:solidFill>
          <a:latin typeface="D2Coding" panose="020B0609020101020101" pitchFamily="49" charset="-127"/>
          <a:ea typeface="D2Coding" panose="020B0609020101020101" pitchFamily="49" charset="-127"/>
          <a:cs typeface="+mj-cs"/>
        </a:defRPr>
      </a:lvl1pPr>
    </p:titleStyle>
    <p:bodyStyle>
      <a:lvl1pPr marL="274320" indent="-274320" algn="l" rtl="0" eaLnBrk="1" latinLnBrk="1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lang="ko-KR" sz="24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1pPr>
      <a:lvl2pPr marL="548640" indent="-274320" algn="l" rtl="0" eaLnBrk="1" latinLnBrk="1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lang="ko-KR" sz="2000" kern="1200">
          <a:solidFill>
            <a:schemeClr val="tx2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2pPr>
      <a:lvl3pPr marL="822960" indent="-228600" algn="l" rtl="0" eaLnBrk="1" latinLnBrk="1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lang="ko-KR" sz="20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3pPr>
      <a:lvl4pPr marL="1097280" indent="-228600" algn="l" rtl="0" eaLnBrk="1" latinLnBrk="1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lang="ko-KR" sz="18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4pPr>
      <a:lvl5pPr marL="1371600" indent="-228600" algn="l" rtl="0" eaLnBrk="1" latinLnBrk="1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lang="ko-KR" sz="16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5pPr>
      <a:lvl6pPr marL="1645920" indent="-182880" algn="l" rtl="0" eaLnBrk="1" latinLnBrk="1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lang="ko-KR" sz="16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6pPr>
      <a:lvl7pPr marL="1828800" indent="-182880" algn="l" rtl="0" eaLnBrk="1" latinLnBrk="1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lang="ko-KR" sz="14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7pPr>
      <a:lvl8pPr marL="2011680" indent="-182880" algn="l" rtl="0" eaLnBrk="1" latinLnBrk="1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lang="ko-KR" sz="14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8pPr>
      <a:lvl9pPr marL="2194560" indent="-182880" algn="l" rtl="0" eaLnBrk="1" latinLnBrk="1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lang="ko-KR" sz="12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9pPr>
    </p:bodyStyle>
    <p:otherStyle>
      <a:lvl1pPr marL="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42FFA04-F3BD-EB6F-D62D-306F7768C1DA}"/>
              </a:ext>
            </a:extLst>
          </p:cNvPr>
          <p:cNvCxnSpPr>
            <a:cxnSpLocks/>
          </p:cNvCxnSpPr>
          <p:nvPr/>
        </p:nvCxnSpPr>
        <p:spPr>
          <a:xfrm>
            <a:off x="4236588" y="3984087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1B68BBDF-615D-B99B-9846-B1FEBF0457A0}"/>
              </a:ext>
            </a:extLst>
          </p:cNvPr>
          <p:cNvCxnSpPr>
            <a:cxnSpLocks/>
          </p:cNvCxnSpPr>
          <p:nvPr/>
        </p:nvCxnSpPr>
        <p:spPr>
          <a:xfrm>
            <a:off x="4280816" y="5923774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8EA46DE-569D-FDC7-44CA-2A29898D4560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4171322" y="2023996"/>
            <a:ext cx="886774" cy="11307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806FCC7-6CBA-FD13-3014-354A7FD99FD5}"/>
              </a:ext>
            </a:extLst>
          </p:cNvPr>
          <p:cNvCxnSpPr/>
          <p:nvPr/>
        </p:nvCxnSpPr>
        <p:spPr>
          <a:xfrm>
            <a:off x="4171322" y="1275947"/>
            <a:ext cx="845752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0.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immutable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mutable</a:t>
            </a:r>
            <a:r>
              <a:rPr kumimoji="1" lang="ko-KR" altLang="en-US" dirty="0"/>
              <a:t> 객체를 변수 </a:t>
            </a:r>
            <a:r>
              <a:rPr kumimoji="1" lang="ko-KR" altLang="en-US" dirty="0" err="1"/>
              <a:t>할당시</a:t>
            </a:r>
            <a:r>
              <a:rPr kumimoji="1" lang="en-US" altLang="ko-KR" dirty="0"/>
              <a:t>...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8AC667-4418-13A3-3FA0-B2B67B74B4EC}"/>
              </a:ext>
            </a:extLst>
          </p:cNvPr>
          <p:cNvSpPr txBox="1"/>
          <p:nvPr/>
        </p:nvSpPr>
        <p:spPr>
          <a:xfrm>
            <a:off x="179512" y="836712"/>
            <a:ext cx="3096344" cy="20928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immutable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a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 = </a:t>
            </a:r>
            <a:r>
              <a:rPr lang="en-US" altLang="ko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print(a, b)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F7D49DD-9D12-2FA3-609A-5E1485298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7332111"/>
              </p:ext>
            </p:extLst>
          </p:nvPr>
        </p:nvGraphicFramePr>
        <p:xfrm>
          <a:off x="3655639" y="1847848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99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95FD33C-674D-CC53-8067-6506B97C1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848501"/>
              </p:ext>
            </p:extLst>
          </p:nvPr>
        </p:nvGraphicFramePr>
        <p:xfrm>
          <a:off x="3655639" y="109052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a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13A1E22-BA19-EDA8-32D1-C88E9EF67A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5462409"/>
              </p:ext>
            </p:extLst>
          </p:nvPr>
        </p:nvGraphicFramePr>
        <p:xfrm>
          <a:off x="5049671" y="1149807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0BD012C-DA67-014C-FC98-5D60FB508906}"/>
              </a:ext>
            </a:extLst>
          </p:cNvPr>
          <p:cNvSpPr txBox="1"/>
          <p:nvPr/>
        </p:nvSpPr>
        <p:spPr>
          <a:xfrm>
            <a:off x="4925933" y="712247"/>
            <a:ext cx="942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immutable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&lt;int&gt;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A1B1B3-0C9C-F3A2-F21F-607477878F81}"/>
              </a:ext>
            </a:extLst>
          </p:cNvPr>
          <p:cNvSpPr txBox="1"/>
          <p:nvPr/>
        </p:nvSpPr>
        <p:spPr>
          <a:xfrm>
            <a:off x="179513" y="3718561"/>
            <a:ext cx="3096344" cy="20928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L1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endParaRPr lang="en" altLang="ko-Kore-KR" i="1" dirty="0">
              <a:solidFill>
                <a:srgbClr val="00B050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L1, L2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29" name="표 6">
            <a:extLst>
              <a:ext uri="{FF2B5EF4-FFF2-40B4-BE49-F238E27FC236}">
                <a16:creationId xmlns:a16="http://schemas.microsoft.com/office/drawing/2014/main" id="{9ED30210-21C4-8A69-3D1B-0963DA95C5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1305740"/>
              </p:ext>
            </p:extLst>
          </p:nvPr>
        </p:nvGraphicFramePr>
        <p:xfrm>
          <a:off x="4896985" y="3739928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FE7E8E2C-6D06-5C32-6AEC-012C9F83E1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778113"/>
              </p:ext>
            </p:extLst>
          </p:nvPr>
        </p:nvGraphicFramePr>
        <p:xfrm>
          <a:off x="3434085" y="3811595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33" name="표 6">
            <a:extLst>
              <a:ext uri="{FF2B5EF4-FFF2-40B4-BE49-F238E27FC236}">
                <a16:creationId xmlns:a16="http://schemas.microsoft.com/office/drawing/2014/main" id="{2D3CEC7B-83D9-46B5-E72D-5C0E11F2C1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7417836"/>
              </p:ext>
            </p:extLst>
          </p:nvPr>
        </p:nvGraphicFramePr>
        <p:xfrm>
          <a:off x="4896985" y="5666687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2E0E0E8-CFA7-C36B-8995-D211B4CA0A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3682334"/>
              </p:ext>
            </p:extLst>
          </p:nvPr>
        </p:nvGraphicFramePr>
        <p:xfrm>
          <a:off x="3434085" y="5738354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66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28D2A6EC-9285-0A86-8467-6CF11758D827}"/>
              </a:ext>
            </a:extLst>
          </p:cNvPr>
          <p:cNvSpPr txBox="1"/>
          <p:nvPr/>
        </p:nvSpPr>
        <p:spPr>
          <a:xfrm>
            <a:off x="5175345" y="3100033"/>
            <a:ext cx="768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&lt;list&gt;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AFCDDCEE-4DA6-D575-18E4-34611124A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133640"/>
              </p:ext>
            </p:extLst>
          </p:nvPr>
        </p:nvGraphicFramePr>
        <p:xfrm>
          <a:off x="4896985" y="3739928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1DAF6B04-54CE-A2BB-F159-3FBAB7E2DF24}"/>
              </a:ext>
            </a:extLst>
          </p:cNvPr>
          <p:cNvCxnSpPr>
            <a:cxnSpLocks/>
          </p:cNvCxnSpPr>
          <p:nvPr/>
        </p:nvCxnSpPr>
        <p:spPr>
          <a:xfrm flipH="1" flipV="1">
            <a:off x="4668739" y="3675995"/>
            <a:ext cx="506606" cy="308092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5D6130A-99A6-6AAB-65DD-AFD0183063D3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5853939" y="3603819"/>
            <a:ext cx="547000" cy="347677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E4E0F43-ABD3-D6B2-AB94-087F41489E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6951438"/>
              </p:ext>
            </p:extLst>
          </p:nvPr>
        </p:nvGraphicFramePr>
        <p:xfrm>
          <a:off x="5535115" y="4910366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BAD97E77-5659-3245-D6A4-773BED2506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011883"/>
              </p:ext>
            </p:extLst>
          </p:nvPr>
        </p:nvGraphicFramePr>
        <p:xfrm>
          <a:off x="3996618" y="3343438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40056F69-A26E-5191-7165-3DD7DFC88433}"/>
              </a:ext>
            </a:extLst>
          </p:cNvPr>
          <p:cNvCxnSpPr>
            <a:cxnSpLocks/>
          </p:cNvCxnSpPr>
          <p:nvPr/>
        </p:nvCxnSpPr>
        <p:spPr>
          <a:xfrm flipH="1" flipV="1">
            <a:off x="5057018" y="5251546"/>
            <a:ext cx="178433" cy="622319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D2174961-4038-A836-84F0-4FE37A810177}"/>
              </a:ext>
            </a:extLst>
          </p:cNvPr>
          <p:cNvCxnSpPr>
            <a:cxnSpLocks/>
            <a:endCxn id="58" idx="2"/>
          </p:cNvCxnSpPr>
          <p:nvPr/>
        </p:nvCxnSpPr>
        <p:spPr>
          <a:xfrm flipV="1">
            <a:off x="5882821" y="5298881"/>
            <a:ext cx="0" cy="611965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D7FC261F-21C3-2D56-AF71-EDAC519A4AB8}"/>
              </a:ext>
            </a:extLst>
          </p:cNvPr>
          <p:cNvSpPr txBox="1"/>
          <p:nvPr/>
        </p:nvSpPr>
        <p:spPr>
          <a:xfrm>
            <a:off x="3321579" y="4882489"/>
            <a:ext cx="942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immutable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&lt;int&gt;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4AB0E449-8128-9960-E4DA-4A0EA17B68FF}"/>
              </a:ext>
            </a:extLst>
          </p:cNvPr>
          <p:cNvGrpSpPr/>
          <p:nvPr/>
        </p:nvGrpSpPr>
        <p:grpSpPr>
          <a:xfrm>
            <a:off x="6542772" y="1074945"/>
            <a:ext cx="2482667" cy="1699943"/>
            <a:chOff x="1177428" y="1955854"/>
            <a:chExt cx="1302797" cy="1006488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B29969DC-D55A-380D-B646-3A3B53F3C155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77" name="그림 76">
                <a:extLst>
                  <a:ext uri="{FF2B5EF4-FFF2-40B4-BE49-F238E27FC236}">
                    <a16:creationId xmlns:a16="http://schemas.microsoft.com/office/drawing/2014/main" id="{95876999-273B-CAE0-D80E-8FC673D802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CAE5A31B-C2FB-4094-1902-11489F3404C7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88BE8D1-5158-9DE3-2C74-DA8A78D672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99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1      2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7E5C307A-CDC6-F78A-C9C4-F4B6A8F245F2}"/>
              </a:ext>
            </a:extLst>
          </p:cNvPr>
          <p:cNvGrpSpPr/>
          <p:nvPr/>
        </p:nvGrpSpPr>
        <p:grpSpPr>
          <a:xfrm>
            <a:off x="6518529" y="3951496"/>
            <a:ext cx="2482667" cy="1699943"/>
            <a:chOff x="1177428" y="1955854"/>
            <a:chExt cx="1302797" cy="1006488"/>
          </a:xfrm>
        </p:grpSpPr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BFB2F9C-3DE8-D86B-EE7A-7234AD831FD3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82" name="그림 81">
                <a:extLst>
                  <a:ext uri="{FF2B5EF4-FFF2-40B4-BE49-F238E27FC236}">
                    <a16:creationId xmlns:a16="http://schemas.microsoft.com/office/drawing/2014/main" id="{CF8BACF8-5CD2-543B-89B6-6380623E93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28003362-5DA7-3040-D6AC-D1CA3922EB2D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9E039553-0D4D-D21F-83C4-5D838E206D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[1,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2]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20]</a:t>
              </a: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5B8D3558-1729-0D6A-5E69-D11DB14C709D}"/>
              </a:ext>
            </a:extLst>
          </p:cNvPr>
          <p:cNvSpPr txBox="1"/>
          <p:nvPr/>
        </p:nvSpPr>
        <p:spPr>
          <a:xfrm>
            <a:off x="4965214" y="1478516"/>
            <a:ext cx="1076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139C607-89B7-962F-0FE6-5006CDB550C0}"/>
              </a:ext>
            </a:extLst>
          </p:cNvPr>
          <p:cNvSpPr txBox="1"/>
          <p:nvPr/>
        </p:nvSpPr>
        <p:spPr>
          <a:xfrm>
            <a:off x="4741342" y="3433147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C2DE380-FC9F-E291-F517-3B3B5C5CA7EF}"/>
              </a:ext>
            </a:extLst>
          </p:cNvPr>
          <p:cNvSpPr txBox="1"/>
          <p:nvPr/>
        </p:nvSpPr>
        <p:spPr>
          <a:xfrm>
            <a:off x="4734056" y="5450395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r>
              <a:rPr lang="ko-KR" altLang="en-US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 </a:t>
            </a:r>
            <a:endParaRPr lang="ko-Kore-KR" altLang="en-US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E250742-8452-F8ED-1BDA-4D9468262C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258312"/>
              </p:ext>
            </p:extLst>
          </p:nvPr>
        </p:nvGraphicFramePr>
        <p:xfrm>
          <a:off x="5058096" y="1829739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E2FC647-7BBE-3213-EB3F-0970EC1D4487}"/>
              </a:ext>
            </a:extLst>
          </p:cNvPr>
          <p:cNvSpPr txBox="1"/>
          <p:nvPr/>
        </p:nvSpPr>
        <p:spPr>
          <a:xfrm>
            <a:off x="4979474" y="2188815"/>
            <a:ext cx="1076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1D57CFE3-11C6-17E4-F637-F592C7A22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5817134"/>
              </p:ext>
            </p:extLst>
          </p:nvPr>
        </p:nvGraphicFramePr>
        <p:xfrm>
          <a:off x="4710390" y="4896747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4DEE512C-72DB-8D86-C5C9-A77B51FC3D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02879"/>
              </p:ext>
            </p:extLst>
          </p:nvPr>
        </p:nvGraphicFramePr>
        <p:xfrm>
          <a:off x="6400939" y="3409562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627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깊은 복사를 사용</a:t>
            </a:r>
            <a:r>
              <a:rPr kumimoji="1" lang="en-US" altLang="ko-KR" dirty="0"/>
              <a:t>...</a:t>
            </a:r>
            <a:endParaRPr kumimoji="1" lang="ko-Kore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C80B1E-2B81-8E33-1436-77F699DBC5A0}"/>
              </a:ext>
            </a:extLst>
          </p:cNvPr>
          <p:cNvSpPr txBox="1"/>
          <p:nvPr/>
        </p:nvSpPr>
        <p:spPr>
          <a:xfrm>
            <a:off x="179512" y="780959"/>
            <a:ext cx="3032049" cy="32624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import copy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def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f(L2) </a:t>
            </a:r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L2[2][0]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ko-KR" altLang="en-US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endParaRPr lang="en-US" altLang="ko-Kore-KR" sz="2000" b="1" dirty="0">
              <a:solidFill>
                <a:srgbClr val="FF0000"/>
              </a:solidFill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print(L2, id(L2))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 =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10, 20,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30, 40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]]</a:t>
            </a:r>
          </a:p>
          <a:p>
            <a:pPr algn="just"/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</a:t>
            </a:r>
            <a:r>
              <a:rPr lang="en-US" altLang="ko-Kore-KR" sz="2000" b="1" dirty="0" err="1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copy.deepcopy</a:t>
            </a:r>
            <a:r>
              <a:rPr lang="en-US" altLang="ko-Kore-KR" sz="2000" b="1" dirty="0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(L1)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print(L1, id(L1))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EB06B1D-0F20-CD87-E99A-34576BF458AE}"/>
              </a:ext>
            </a:extLst>
          </p:cNvPr>
          <p:cNvCxnSpPr>
            <a:cxnSpLocks/>
          </p:cNvCxnSpPr>
          <p:nvPr/>
        </p:nvCxnSpPr>
        <p:spPr>
          <a:xfrm>
            <a:off x="4391628" y="2542755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53FB54A-E32F-E914-B1D7-CAC875F603A8}"/>
              </a:ext>
            </a:extLst>
          </p:cNvPr>
          <p:cNvSpPr/>
          <p:nvPr/>
        </p:nvSpPr>
        <p:spPr>
          <a:xfrm>
            <a:off x="3586937" y="1869557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8A6BDC72-0080-0539-83A3-CE69BA9F7D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807387"/>
              </p:ext>
            </p:extLst>
          </p:nvPr>
        </p:nvGraphicFramePr>
        <p:xfrm>
          <a:off x="3601676" y="2346620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24" name="직사각형 23">
            <a:extLst>
              <a:ext uri="{FF2B5EF4-FFF2-40B4-BE49-F238E27FC236}">
                <a16:creationId xmlns:a16="http://schemas.microsoft.com/office/drawing/2014/main" id="{62A3B7CC-E65A-7844-0696-4A357ACE2041}"/>
              </a:ext>
            </a:extLst>
          </p:cNvPr>
          <p:cNvSpPr/>
          <p:nvPr/>
        </p:nvSpPr>
        <p:spPr>
          <a:xfrm>
            <a:off x="3586937" y="890687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D62194B6-D9F2-9164-EF3D-F3E66131AA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2792134"/>
              </p:ext>
            </p:extLst>
          </p:nvPr>
        </p:nvGraphicFramePr>
        <p:xfrm>
          <a:off x="3601676" y="1385168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E581918-CF5D-3C75-8754-287873783BBD}"/>
              </a:ext>
            </a:extLst>
          </p:cNvPr>
          <p:cNvCxnSpPr>
            <a:cxnSpLocks/>
          </p:cNvCxnSpPr>
          <p:nvPr/>
        </p:nvCxnSpPr>
        <p:spPr>
          <a:xfrm>
            <a:off x="4391628" y="1571203"/>
            <a:ext cx="1044468" cy="14628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9" name="표 6">
            <a:extLst>
              <a:ext uri="{FF2B5EF4-FFF2-40B4-BE49-F238E27FC236}">
                <a16:creationId xmlns:a16="http://schemas.microsoft.com/office/drawing/2014/main" id="{87628180-5E68-DF88-3B00-E5890A273E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702113"/>
              </p:ext>
            </p:extLst>
          </p:nvPr>
        </p:nvGraphicFramePr>
        <p:xfrm>
          <a:off x="5436096" y="2443760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40" name="표 6">
            <a:extLst>
              <a:ext uri="{FF2B5EF4-FFF2-40B4-BE49-F238E27FC236}">
                <a16:creationId xmlns:a16="http://schemas.microsoft.com/office/drawing/2014/main" id="{EE014E32-9B77-AF82-5FB6-004841EEF7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5783145"/>
              </p:ext>
            </p:extLst>
          </p:nvPr>
        </p:nvGraphicFramePr>
        <p:xfrm>
          <a:off x="7524328" y="2443760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C08A029E-1E65-85F2-FA8C-9D16D92F0611}"/>
              </a:ext>
            </a:extLst>
          </p:cNvPr>
          <p:cNvCxnSpPr>
            <a:cxnSpLocks/>
          </p:cNvCxnSpPr>
          <p:nvPr/>
        </p:nvCxnSpPr>
        <p:spPr>
          <a:xfrm>
            <a:off x="6948264" y="2626213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3" name="표 6">
            <a:extLst>
              <a:ext uri="{FF2B5EF4-FFF2-40B4-BE49-F238E27FC236}">
                <a16:creationId xmlns:a16="http://schemas.microsoft.com/office/drawing/2014/main" id="{C814F2EC-D3C6-AD54-CE88-7D164D0717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186612"/>
              </p:ext>
            </p:extLst>
          </p:nvPr>
        </p:nvGraphicFramePr>
        <p:xfrm>
          <a:off x="5436096" y="1384799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44" name="표 6">
            <a:extLst>
              <a:ext uri="{FF2B5EF4-FFF2-40B4-BE49-F238E27FC236}">
                <a16:creationId xmlns:a16="http://schemas.microsoft.com/office/drawing/2014/main" id="{F3A4B7F2-65D5-5B62-E3F2-3FAE1295FB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228916"/>
              </p:ext>
            </p:extLst>
          </p:nvPr>
        </p:nvGraphicFramePr>
        <p:xfrm>
          <a:off x="7524328" y="1384799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501147D2-9AF0-5F94-700A-0A66227CFA2C}"/>
              </a:ext>
            </a:extLst>
          </p:cNvPr>
          <p:cNvCxnSpPr>
            <a:cxnSpLocks/>
          </p:cNvCxnSpPr>
          <p:nvPr/>
        </p:nvCxnSpPr>
        <p:spPr>
          <a:xfrm>
            <a:off x="6948264" y="1614296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BBDEAD35-F5A0-AD1C-0C52-549BCF22EBD0}"/>
              </a:ext>
            </a:extLst>
          </p:cNvPr>
          <p:cNvSpPr txBox="1"/>
          <p:nvPr/>
        </p:nvSpPr>
        <p:spPr>
          <a:xfrm>
            <a:off x="4864309" y="90883"/>
            <a:ext cx="4221027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깊은 복사는 </a:t>
            </a:r>
            <a:r>
              <a:rPr kumimoji="1" lang="en-US" altLang="ko-KR" sz="2400" dirty="0">
                <a:solidFill>
                  <a:srgbClr val="00B05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mutable</a:t>
            </a:r>
            <a:r>
              <a:rPr kumimoji="1" lang="ko-KR" altLang="en-US" sz="2400" dirty="0">
                <a:solidFill>
                  <a:srgbClr val="00B05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한 요소</a:t>
            </a:r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까지</a:t>
            </a:r>
            <a:endParaRPr kumimoji="1" lang="en-US" altLang="ko-KR" sz="2400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복사한다</a:t>
            </a:r>
            <a:r>
              <a:rPr kumimoji="1" lang="en-US" altLang="ko-KR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  <a:endParaRPr kumimoji="1" lang="ko-Kore-KR" altLang="en-US" sz="2400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69D44EF-9BE1-5ACC-371C-EE0296D498E9}"/>
              </a:ext>
            </a:extLst>
          </p:cNvPr>
          <p:cNvGrpSpPr/>
          <p:nvPr/>
        </p:nvGrpSpPr>
        <p:grpSpPr>
          <a:xfrm>
            <a:off x="4391628" y="3967298"/>
            <a:ext cx="3365922" cy="2321899"/>
            <a:chOff x="1177428" y="1960696"/>
            <a:chExt cx="1302797" cy="1001646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0F0C5DEB-0762-A9D0-BAD3-C5D67AE4A2FB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56" name="그림 55">
                <a:extLst>
                  <a:ext uri="{FF2B5EF4-FFF2-40B4-BE49-F238E27FC236}">
                    <a16:creationId xmlns:a16="http://schemas.microsoft.com/office/drawing/2014/main" id="{E2820924-9D75-594A-9B47-8988955DA2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0E9324C0-5EEA-830E-938B-7D16001C274E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575DC3D-1660-1781-0B6A-0C18E55081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2008803"/>
              <a:ext cx="1263605" cy="2788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20, [300, 40]]  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 20, [30, 40]]  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highlight>
                  <a:srgbClr val="FFFF00"/>
                </a:highlight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BEE1D1FF-AFCC-B1F6-1622-CBAD9D3E87E8}"/>
              </a:ext>
            </a:extLst>
          </p:cNvPr>
          <p:cNvSpPr txBox="1"/>
          <p:nvPr/>
        </p:nvSpPr>
        <p:spPr>
          <a:xfrm>
            <a:off x="5236439" y="1052736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F61C6EA-7C4E-DBE5-1A8F-3B40DCE19FA2}"/>
              </a:ext>
            </a:extLst>
          </p:cNvPr>
          <p:cNvSpPr txBox="1"/>
          <p:nvPr/>
        </p:nvSpPr>
        <p:spPr>
          <a:xfrm>
            <a:off x="5246460" y="2113705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31D98B58-D229-4FB7-891A-3B98ECFB93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581775"/>
              </p:ext>
            </p:extLst>
          </p:nvPr>
        </p:nvGraphicFramePr>
        <p:xfrm>
          <a:off x="5430670" y="1389458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9974D30C-66FD-403A-9099-A3C8F3AFEC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4013082"/>
              </p:ext>
            </p:extLst>
          </p:nvPr>
        </p:nvGraphicFramePr>
        <p:xfrm>
          <a:off x="7524328" y="1384799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4422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6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값을 전달</a:t>
            </a:r>
            <a:r>
              <a:rPr kumimoji="1" lang="en-US" altLang="ko-KR" dirty="0"/>
              <a:t>...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EEE85B-1E51-5F1C-C1CE-3D1BDE40CE03}"/>
              </a:ext>
            </a:extLst>
          </p:cNvPr>
          <p:cNvSpPr txBox="1"/>
          <p:nvPr/>
        </p:nvSpPr>
        <p:spPr>
          <a:xfrm>
            <a:off x="179512" y="1028343"/>
            <a:ext cx="3032049" cy="27084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def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f(L2) </a:t>
            </a:r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L2[2][0]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print(L2, id(L2))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 =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10, 20,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30, 40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]]</a:t>
            </a:r>
          </a:p>
          <a:p>
            <a:pPr algn="just"/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</a:t>
            </a:r>
            <a:r>
              <a:rPr lang="en-US" altLang="ko-KR" sz="2000" b="1" dirty="0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10,</a:t>
            </a:r>
            <a:r>
              <a:rPr lang="ko-KR" altLang="en-US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20, </a:t>
            </a:r>
            <a:r>
              <a:rPr lang="en-US" altLang="ko-KR" sz="2000" b="1" dirty="0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30, 40</a:t>
            </a:r>
            <a:r>
              <a:rPr lang="en-US" altLang="ko-KR" sz="2000" b="1" dirty="0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]]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print(L1, id(L1))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B549F1C4-447E-F355-D271-039A78435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7675720"/>
              </p:ext>
            </p:extLst>
          </p:nvPr>
        </p:nvGraphicFramePr>
        <p:xfrm>
          <a:off x="5436096" y="2659784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9D7793A-FDA5-B689-DC6A-E7A6F7D0E00A}"/>
              </a:ext>
            </a:extLst>
          </p:cNvPr>
          <p:cNvCxnSpPr>
            <a:cxnSpLocks/>
          </p:cNvCxnSpPr>
          <p:nvPr/>
        </p:nvCxnSpPr>
        <p:spPr>
          <a:xfrm>
            <a:off x="4391628" y="2790139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8A5B1A14-8F7E-9982-6DBE-E2FC0FE86FA3}"/>
              </a:ext>
            </a:extLst>
          </p:cNvPr>
          <p:cNvSpPr/>
          <p:nvPr/>
        </p:nvSpPr>
        <p:spPr>
          <a:xfrm>
            <a:off x="3586937" y="2116941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8D7BED3-779F-5F81-118F-928659DB3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5699636"/>
              </p:ext>
            </p:extLst>
          </p:nvPr>
        </p:nvGraphicFramePr>
        <p:xfrm>
          <a:off x="3601676" y="2594004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BC7D5915-7578-D3CD-89A4-34C4897AA2C7}"/>
              </a:ext>
            </a:extLst>
          </p:cNvPr>
          <p:cNvSpPr/>
          <p:nvPr/>
        </p:nvSpPr>
        <p:spPr>
          <a:xfrm>
            <a:off x="3586937" y="1138071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514AC15-73E1-092E-EE02-37BE64A294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977159"/>
              </p:ext>
            </p:extLst>
          </p:nvPr>
        </p:nvGraphicFramePr>
        <p:xfrm>
          <a:off x="3601676" y="1632552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C61A941-3868-1656-EFD7-35ED667E9FFE}"/>
              </a:ext>
            </a:extLst>
          </p:cNvPr>
          <p:cNvCxnSpPr>
            <a:cxnSpLocks/>
          </p:cNvCxnSpPr>
          <p:nvPr/>
        </p:nvCxnSpPr>
        <p:spPr>
          <a:xfrm>
            <a:off x="4391628" y="1818587"/>
            <a:ext cx="1044468" cy="14628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표 6">
            <a:extLst>
              <a:ext uri="{FF2B5EF4-FFF2-40B4-BE49-F238E27FC236}">
                <a16:creationId xmlns:a16="http://schemas.microsoft.com/office/drawing/2014/main" id="{3A4350C0-7B08-636F-9C8A-68C29A455C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213665"/>
              </p:ext>
            </p:extLst>
          </p:nvPr>
        </p:nvGraphicFramePr>
        <p:xfrm>
          <a:off x="7524328" y="2659784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D96885F7-B856-95D8-DB8F-7F21D2388243}"/>
              </a:ext>
            </a:extLst>
          </p:cNvPr>
          <p:cNvCxnSpPr>
            <a:cxnSpLocks/>
          </p:cNvCxnSpPr>
          <p:nvPr/>
        </p:nvCxnSpPr>
        <p:spPr>
          <a:xfrm>
            <a:off x="6948264" y="2842237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표 6">
            <a:extLst>
              <a:ext uri="{FF2B5EF4-FFF2-40B4-BE49-F238E27FC236}">
                <a16:creationId xmlns:a16="http://schemas.microsoft.com/office/drawing/2014/main" id="{BA6A16F0-FCE0-0ACA-31E0-9FCD621EBD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1946359"/>
              </p:ext>
            </p:extLst>
          </p:nvPr>
        </p:nvGraphicFramePr>
        <p:xfrm>
          <a:off x="5436096" y="1678592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7" name="표 6">
            <a:extLst>
              <a:ext uri="{FF2B5EF4-FFF2-40B4-BE49-F238E27FC236}">
                <a16:creationId xmlns:a16="http://schemas.microsoft.com/office/drawing/2014/main" id="{27410DE4-F7BE-A242-B254-71002B0409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2406"/>
              </p:ext>
            </p:extLst>
          </p:nvPr>
        </p:nvGraphicFramePr>
        <p:xfrm>
          <a:off x="7524328" y="1678592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E5F28E5-3822-7191-433A-15414D4A6FCE}"/>
              </a:ext>
            </a:extLst>
          </p:cNvPr>
          <p:cNvCxnSpPr>
            <a:cxnSpLocks/>
          </p:cNvCxnSpPr>
          <p:nvPr/>
        </p:nvCxnSpPr>
        <p:spPr>
          <a:xfrm>
            <a:off x="6948264" y="1908089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CAD8AC62-0932-3C67-7AEA-3941230E9963}"/>
              </a:ext>
            </a:extLst>
          </p:cNvPr>
          <p:cNvGrpSpPr/>
          <p:nvPr/>
        </p:nvGrpSpPr>
        <p:grpSpPr>
          <a:xfrm>
            <a:off x="3150294" y="3477020"/>
            <a:ext cx="3797970" cy="2830916"/>
            <a:chOff x="1177428" y="1960696"/>
            <a:chExt cx="1302797" cy="1001647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E4359A4-160E-9BAE-E2F6-E08B7B891744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7"/>
              <a:chOff x="5534490" y="934567"/>
              <a:chExt cx="3024336" cy="1999738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EFE78496-108D-BFF3-F21F-C20589E5DC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8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714C2970-6F43-D0BA-69A6-2F2D10420BBE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B3DC979-9905-198B-0649-07927AE5A9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1919" y="1994662"/>
              <a:ext cx="1263605" cy="3983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20, [300, 40]]   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 20, [30, 40]]  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highlight>
                  <a:srgbClr val="FFFF00"/>
                </a:highlight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EE03A55-216D-8B91-22EB-6486C0370563}"/>
              </a:ext>
            </a:extLst>
          </p:cNvPr>
          <p:cNvSpPr txBox="1"/>
          <p:nvPr/>
        </p:nvSpPr>
        <p:spPr>
          <a:xfrm>
            <a:off x="5342791" y="1365420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ABF3DC-DD88-A99B-2A72-7E85AC0D1945}"/>
              </a:ext>
            </a:extLst>
          </p:cNvPr>
          <p:cNvSpPr txBox="1"/>
          <p:nvPr/>
        </p:nvSpPr>
        <p:spPr>
          <a:xfrm>
            <a:off x="5331432" y="2411596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35B10366-B1AE-4A12-9FA0-651D7AE30E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681962"/>
              </p:ext>
            </p:extLst>
          </p:nvPr>
        </p:nvGraphicFramePr>
        <p:xfrm>
          <a:off x="5422564" y="1678296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54293692-CB66-4F3F-A19D-1CDDA11C42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495060"/>
              </p:ext>
            </p:extLst>
          </p:nvPr>
        </p:nvGraphicFramePr>
        <p:xfrm>
          <a:off x="7520247" y="1678296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319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42FFA04-F3BD-EB6F-D62D-306F7768C1DA}"/>
              </a:ext>
            </a:extLst>
          </p:cNvPr>
          <p:cNvCxnSpPr>
            <a:cxnSpLocks/>
          </p:cNvCxnSpPr>
          <p:nvPr/>
        </p:nvCxnSpPr>
        <p:spPr>
          <a:xfrm>
            <a:off x="4236588" y="3984087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1B68BBDF-615D-B99B-9846-B1FEBF0457A0}"/>
              </a:ext>
            </a:extLst>
          </p:cNvPr>
          <p:cNvCxnSpPr>
            <a:cxnSpLocks/>
          </p:cNvCxnSpPr>
          <p:nvPr/>
        </p:nvCxnSpPr>
        <p:spPr>
          <a:xfrm>
            <a:off x="4236588" y="5910846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8EA46DE-569D-FDC7-44CA-2A29898D4560}"/>
              </a:ext>
            </a:extLst>
          </p:cNvPr>
          <p:cNvCxnSpPr>
            <a:cxnSpLocks/>
          </p:cNvCxnSpPr>
          <p:nvPr/>
        </p:nvCxnSpPr>
        <p:spPr>
          <a:xfrm flipV="1">
            <a:off x="4171322" y="1350981"/>
            <a:ext cx="845752" cy="388516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806FCC7-6CBA-FD13-3014-354A7FD99FD5}"/>
              </a:ext>
            </a:extLst>
          </p:cNvPr>
          <p:cNvCxnSpPr/>
          <p:nvPr/>
        </p:nvCxnSpPr>
        <p:spPr>
          <a:xfrm>
            <a:off x="4171322" y="1275947"/>
            <a:ext cx="845752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0.</a:t>
            </a:r>
            <a:r>
              <a:rPr kumimoji="1" lang="ko-KR" altLang="en-US" dirty="0"/>
              <a:t> 같은 </a:t>
            </a:r>
            <a:r>
              <a:rPr kumimoji="1" lang="en-US" altLang="ko-Kore-KR" dirty="0"/>
              <a:t>immutable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mutable</a:t>
            </a:r>
            <a:r>
              <a:rPr kumimoji="1" lang="ko-KR" altLang="en-US" dirty="0"/>
              <a:t> 객체를 변수 </a:t>
            </a:r>
            <a:r>
              <a:rPr kumimoji="1" lang="ko-KR" altLang="en-US" dirty="0" err="1"/>
              <a:t>할당시</a:t>
            </a:r>
            <a:r>
              <a:rPr kumimoji="1" lang="en-US" altLang="ko-KR" dirty="0"/>
              <a:t>...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8AC667-4418-13A3-3FA0-B2B67B74B4EC}"/>
              </a:ext>
            </a:extLst>
          </p:cNvPr>
          <p:cNvSpPr txBox="1"/>
          <p:nvPr/>
        </p:nvSpPr>
        <p:spPr>
          <a:xfrm>
            <a:off x="179512" y="836712"/>
            <a:ext cx="3096344" cy="20928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immutable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a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print(a, b)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F7D49DD-9D12-2FA3-609A-5E1485298509}"/>
              </a:ext>
            </a:extLst>
          </p:cNvPr>
          <p:cNvGraphicFramePr>
            <a:graphicFrameLocks noGrp="1"/>
          </p:cNvGraphicFramePr>
          <p:nvPr/>
        </p:nvGraphicFramePr>
        <p:xfrm>
          <a:off x="3655639" y="155407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95FD33C-674D-CC53-8067-6506B97C1431}"/>
              </a:ext>
            </a:extLst>
          </p:cNvPr>
          <p:cNvGraphicFramePr>
            <a:graphicFrameLocks noGrp="1"/>
          </p:cNvGraphicFramePr>
          <p:nvPr/>
        </p:nvGraphicFramePr>
        <p:xfrm>
          <a:off x="3655639" y="109052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a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13A1E22-BA19-EDA8-32D1-C88E9EF67A21}"/>
              </a:ext>
            </a:extLst>
          </p:cNvPr>
          <p:cNvGraphicFramePr>
            <a:graphicFrameLocks noGrp="1"/>
          </p:cNvGraphicFramePr>
          <p:nvPr/>
        </p:nvGraphicFramePr>
        <p:xfrm>
          <a:off x="5049671" y="1149807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0BD012C-DA67-014C-FC98-5D60FB508906}"/>
              </a:ext>
            </a:extLst>
          </p:cNvPr>
          <p:cNvSpPr txBox="1"/>
          <p:nvPr/>
        </p:nvSpPr>
        <p:spPr>
          <a:xfrm>
            <a:off x="4925933" y="712247"/>
            <a:ext cx="942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immutable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&lt;int&gt;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A1B1B3-0C9C-F3A2-F21F-607477878F81}"/>
              </a:ext>
            </a:extLst>
          </p:cNvPr>
          <p:cNvSpPr txBox="1"/>
          <p:nvPr/>
        </p:nvSpPr>
        <p:spPr>
          <a:xfrm>
            <a:off x="179513" y="3718561"/>
            <a:ext cx="3096344" cy="20928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L1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endParaRPr lang="en" altLang="ko-Kore-KR" i="1" dirty="0">
              <a:solidFill>
                <a:srgbClr val="00B050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L1, L2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29" name="표 6">
            <a:extLst>
              <a:ext uri="{FF2B5EF4-FFF2-40B4-BE49-F238E27FC236}">
                <a16:creationId xmlns:a16="http://schemas.microsoft.com/office/drawing/2014/main" id="{9ED30210-21C4-8A69-3D1B-0963DA95C544}"/>
              </a:ext>
            </a:extLst>
          </p:cNvPr>
          <p:cNvGraphicFramePr>
            <a:graphicFrameLocks noGrp="1"/>
          </p:cNvGraphicFramePr>
          <p:nvPr/>
        </p:nvGraphicFramePr>
        <p:xfrm>
          <a:off x="4896985" y="3739928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FE7E8E2C-6D06-5C32-6AEC-012C9F83E1F2}"/>
              </a:ext>
            </a:extLst>
          </p:cNvPr>
          <p:cNvGraphicFramePr>
            <a:graphicFrameLocks noGrp="1"/>
          </p:cNvGraphicFramePr>
          <p:nvPr/>
        </p:nvGraphicFramePr>
        <p:xfrm>
          <a:off x="3434085" y="3811595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33" name="표 6">
            <a:extLst>
              <a:ext uri="{FF2B5EF4-FFF2-40B4-BE49-F238E27FC236}">
                <a16:creationId xmlns:a16="http://schemas.microsoft.com/office/drawing/2014/main" id="{2D3CEC7B-83D9-46B5-E72D-5C0E11F2C1AF}"/>
              </a:ext>
            </a:extLst>
          </p:cNvPr>
          <p:cNvGraphicFramePr>
            <a:graphicFrameLocks noGrp="1"/>
          </p:cNvGraphicFramePr>
          <p:nvPr/>
        </p:nvGraphicFramePr>
        <p:xfrm>
          <a:off x="4896985" y="5666687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2E0E0E8-CFA7-C36B-8995-D211B4CA0A88}"/>
              </a:ext>
            </a:extLst>
          </p:cNvPr>
          <p:cNvGraphicFramePr>
            <a:graphicFrameLocks noGrp="1"/>
          </p:cNvGraphicFramePr>
          <p:nvPr/>
        </p:nvGraphicFramePr>
        <p:xfrm>
          <a:off x="3434085" y="5738354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66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28D2A6EC-9285-0A86-8467-6CF11758D827}"/>
              </a:ext>
            </a:extLst>
          </p:cNvPr>
          <p:cNvSpPr txBox="1"/>
          <p:nvPr/>
        </p:nvSpPr>
        <p:spPr>
          <a:xfrm>
            <a:off x="5175345" y="3100033"/>
            <a:ext cx="768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&lt;list&gt;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AFCDDCEE-4DA6-D575-18E4-34611124A0E9}"/>
              </a:ext>
            </a:extLst>
          </p:cNvPr>
          <p:cNvGraphicFramePr>
            <a:graphicFrameLocks noGrp="1"/>
          </p:cNvGraphicFramePr>
          <p:nvPr/>
        </p:nvGraphicFramePr>
        <p:xfrm>
          <a:off x="4896985" y="3739928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1DAF6B04-54CE-A2BB-F159-3FBAB7E2DF24}"/>
              </a:ext>
            </a:extLst>
          </p:cNvPr>
          <p:cNvCxnSpPr>
            <a:cxnSpLocks/>
            <a:endCxn id="59" idx="0"/>
          </p:cNvCxnSpPr>
          <p:nvPr/>
        </p:nvCxnSpPr>
        <p:spPr>
          <a:xfrm flipH="1">
            <a:off x="5030741" y="3964347"/>
            <a:ext cx="121502" cy="935665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5D6130A-99A6-6AAB-65DD-AFD0183063D3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5853939" y="3951496"/>
            <a:ext cx="28882" cy="958870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E4E0F43-ABD3-D6B2-AB94-087F41489E6F}"/>
              </a:ext>
            </a:extLst>
          </p:cNvPr>
          <p:cNvGraphicFramePr>
            <a:graphicFrameLocks noGrp="1"/>
          </p:cNvGraphicFramePr>
          <p:nvPr/>
        </p:nvGraphicFramePr>
        <p:xfrm>
          <a:off x="5535115" y="4910366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BAD97E77-5659-3245-D6A4-773BED250618}"/>
              </a:ext>
            </a:extLst>
          </p:cNvPr>
          <p:cNvGraphicFramePr>
            <a:graphicFrameLocks noGrp="1"/>
          </p:cNvGraphicFramePr>
          <p:nvPr/>
        </p:nvGraphicFramePr>
        <p:xfrm>
          <a:off x="4683035" y="4900012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40056F69-A26E-5191-7165-3DD7DFC88433}"/>
              </a:ext>
            </a:extLst>
          </p:cNvPr>
          <p:cNvCxnSpPr>
            <a:cxnSpLocks/>
            <a:endCxn id="59" idx="2"/>
          </p:cNvCxnSpPr>
          <p:nvPr/>
        </p:nvCxnSpPr>
        <p:spPr>
          <a:xfrm flipH="1" flipV="1">
            <a:off x="5030741" y="5288527"/>
            <a:ext cx="178433" cy="622319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D2174961-4038-A836-84F0-4FE37A810177}"/>
              </a:ext>
            </a:extLst>
          </p:cNvPr>
          <p:cNvCxnSpPr>
            <a:cxnSpLocks/>
            <a:endCxn id="58" idx="2"/>
          </p:cNvCxnSpPr>
          <p:nvPr/>
        </p:nvCxnSpPr>
        <p:spPr>
          <a:xfrm flipV="1">
            <a:off x="5882821" y="5298881"/>
            <a:ext cx="0" cy="611965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D7FC261F-21C3-2D56-AF71-EDAC519A4AB8}"/>
              </a:ext>
            </a:extLst>
          </p:cNvPr>
          <p:cNvSpPr txBox="1"/>
          <p:nvPr/>
        </p:nvSpPr>
        <p:spPr>
          <a:xfrm>
            <a:off x="3798455" y="4887944"/>
            <a:ext cx="942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immutable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&lt;int&gt;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4AB0E449-8128-9960-E4DA-4A0EA17B68FF}"/>
              </a:ext>
            </a:extLst>
          </p:cNvPr>
          <p:cNvGrpSpPr/>
          <p:nvPr/>
        </p:nvGrpSpPr>
        <p:grpSpPr>
          <a:xfrm>
            <a:off x="6542772" y="1074945"/>
            <a:ext cx="2482667" cy="1699943"/>
            <a:chOff x="1177428" y="1955854"/>
            <a:chExt cx="1302797" cy="1006488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B29969DC-D55A-380D-B646-3A3B53F3C155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77" name="그림 76">
                <a:extLst>
                  <a:ext uri="{FF2B5EF4-FFF2-40B4-BE49-F238E27FC236}">
                    <a16:creationId xmlns:a16="http://schemas.microsoft.com/office/drawing/2014/main" id="{95876999-273B-CAE0-D80E-8FC673D802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CAE5A31B-C2FB-4094-1902-11489F3404C7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88BE8D1-5158-9DE3-2C74-DA8A78D672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1      1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7E5C307A-CDC6-F78A-C9C4-F4B6A8F245F2}"/>
              </a:ext>
            </a:extLst>
          </p:cNvPr>
          <p:cNvGrpSpPr/>
          <p:nvPr/>
        </p:nvGrpSpPr>
        <p:grpSpPr>
          <a:xfrm>
            <a:off x="6518529" y="3951496"/>
            <a:ext cx="2482667" cy="1699943"/>
            <a:chOff x="1177428" y="1955854"/>
            <a:chExt cx="1302797" cy="1006488"/>
          </a:xfrm>
        </p:grpSpPr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BFB2F9C-3DE8-D86B-EE7A-7234AD831FD3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82" name="그림 81">
                <a:extLst>
                  <a:ext uri="{FF2B5EF4-FFF2-40B4-BE49-F238E27FC236}">
                    <a16:creationId xmlns:a16="http://schemas.microsoft.com/office/drawing/2014/main" id="{CF8BACF8-5CD2-543B-89B6-6380623E93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28003362-5DA7-3040-D6AC-D1CA3922EB2D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9E039553-0D4D-D21F-83C4-5D838E206D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20]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20]</a:t>
              </a: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5B8D3558-1729-0D6A-5E69-D11DB14C709D}"/>
              </a:ext>
            </a:extLst>
          </p:cNvPr>
          <p:cNvSpPr txBox="1"/>
          <p:nvPr/>
        </p:nvSpPr>
        <p:spPr>
          <a:xfrm>
            <a:off x="4967049" y="1550390"/>
            <a:ext cx="1076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139C607-89B7-962F-0FE6-5006CDB550C0}"/>
              </a:ext>
            </a:extLst>
          </p:cNvPr>
          <p:cNvSpPr txBox="1"/>
          <p:nvPr/>
        </p:nvSpPr>
        <p:spPr>
          <a:xfrm>
            <a:off x="4741342" y="3433147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C2DE380-FC9F-E291-F517-3B3B5C5CA7EF}"/>
              </a:ext>
            </a:extLst>
          </p:cNvPr>
          <p:cNvSpPr txBox="1"/>
          <p:nvPr/>
        </p:nvSpPr>
        <p:spPr>
          <a:xfrm>
            <a:off x="4734056" y="5450395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r>
              <a:rPr lang="ko-KR" altLang="en-US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 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019866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806FCC7-6CBA-FD13-3014-354A7FD99FD5}"/>
              </a:ext>
            </a:extLst>
          </p:cNvPr>
          <p:cNvCxnSpPr/>
          <p:nvPr/>
        </p:nvCxnSpPr>
        <p:spPr>
          <a:xfrm>
            <a:off x="4171322" y="1275947"/>
            <a:ext cx="845752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dirty="0"/>
              <a:t>"</a:t>
            </a:r>
            <a:r>
              <a:rPr kumimoji="1" lang="ko-KR" altLang="en-US" dirty="0"/>
              <a:t>변수 </a:t>
            </a:r>
            <a:r>
              <a:rPr kumimoji="1" lang="en-US" altLang="ko-KR" dirty="0"/>
              <a:t>=</a:t>
            </a:r>
            <a:r>
              <a:rPr kumimoji="1" lang="ko-KR" altLang="en-US" dirty="0"/>
              <a:t> 객체</a:t>
            </a:r>
            <a:r>
              <a:rPr kumimoji="1" lang="en-US" altLang="ko-KR" dirty="0"/>
              <a:t>"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8AC667-4418-13A3-3FA0-B2B67B74B4EC}"/>
              </a:ext>
            </a:extLst>
          </p:cNvPr>
          <p:cNvSpPr txBox="1"/>
          <p:nvPr/>
        </p:nvSpPr>
        <p:spPr>
          <a:xfrm>
            <a:off x="179512" y="836712"/>
            <a:ext cx="3096344" cy="2677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immutable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a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r>
              <a:rPr lang="en" altLang="ko-Kore-KR" b="1" i="1" u="sng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algn="just"/>
            <a:endParaRPr lang="en" altLang="ko-Kore-KR" b="1" u="sng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print(a, b)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F7D49DD-9D12-2FA3-609A-5E1485298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1202256"/>
              </p:ext>
            </p:extLst>
          </p:nvPr>
        </p:nvGraphicFramePr>
        <p:xfrm>
          <a:off x="3655639" y="155407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8EA46DE-569D-FDC7-44CA-2A29898D4560}"/>
              </a:ext>
            </a:extLst>
          </p:cNvPr>
          <p:cNvCxnSpPr>
            <a:cxnSpLocks/>
          </p:cNvCxnSpPr>
          <p:nvPr/>
        </p:nvCxnSpPr>
        <p:spPr>
          <a:xfrm flipV="1">
            <a:off x="4171322" y="1350981"/>
            <a:ext cx="845752" cy="388516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95FD33C-674D-CC53-8067-6506B97C1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669011"/>
              </p:ext>
            </p:extLst>
          </p:nvPr>
        </p:nvGraphicFramePr>
        <p:xfrm>
          <a:off x="3655639" y="109052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a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13A1E22-BA19-EDA8-32D1-C88E9EF67A21}"/>
              </a:ext>
            </a:extLst>
          </p:cNvPr>
          <p:cNvGraphicFramePr>
            <a:graphicFrameLocks noGrp="1"/>
          </p:cNvGraphicFramePr>
          <p:nvPr/>
        </p:nvGraphicFramePr>
        <p:xfrm>
          <a:off x="5049671" y="1149807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64EC372A-68D9-6165-2C24-9F6A4E4B4C44}"/>
              </a:ext>
            </a:extLst>
          </p:cNvPr>
          <p:cNvGraphicFramePr>
            <a:graphicFrameLocks noGrp="1"/>
          </p:cNvGraphicFramePr>
          <p:nvPr/>
        </p:nvGraphicFramePr>
        <p:xfrm>
          <a:off x="5049671" y="2100013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A63AC21-9CF3-8761-7295-B02F7C1A9712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4171322" y="1735603"/>
            <a:ext cx="878349" cy="558667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1A1B1B3-0C9C-F3A2-F21F-607477878F81}"/>
              </a:ext>
            </a:extLst>
          </p:cNvPr>
          <p:cNvSpPr txBox="1"/>
          <p:nvPr/>
        </p:nvSpPr>
        <p:spPr>
          <a:xfrm>
            <a:off x="179513" y="3718561"/>
            <a:ext cx="3096344" cy="2677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L1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L1[0] = </a:t>
            </a:r>
            <a:r>
              <a:rPr lang="en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r>
              <a:rPr lang="en" altLang="ko-Kore-KR" b="1" i="1" u="sng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algn="just"/>
            <a:endParaRPr lang="en" altLang="ko-Kore-KR" b="1" u="sng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29" name="표 6">
            <a:extLst>
              <a:ext uri="{FF2B5EF4-FFF2-40B4-BE49-F238E27FC236}">
                <a16:creationId xmlns:a16="http://schemas.microsoft.com/office/drawing/2014/main" id="{9ED30210-21C4-8A69-3D1B-0963DA95C544}"/>
              </a:ext>
            </a:extLst>
          </p:cNvPr>
          <p:cNvGraphicFramePr>
            <a:graphicFrameLocks noGrp="1"/>
          </p:cNvGraphicFramePr>
          <p:nvPr/>
        </p:nvGraphicFramePr>
        <p:xfrm>
          <a:off x="4896985" y="3739928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FE7E8E2C-6D06-5C32-6AEC-012C9F83E1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977877"/>
              </p:ext>
            </p:extLst>
          </p:nvPr>
        </p:nvGraphicFramePr>
        <p:xfrm>
          <a:off x="3434085" y="3811595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42FFA04-F3BD-EB6F-D62D-306F7768C1DA}"/>
              </a:ext>
            </a:extLst>
          </p:cNvPr>
          <p:cNvCxnSpPr>
            <a:cxnSpLocks/>
          </p:cNvCxnSpPr>
          <p:nvPr/>
        </p:nvCxnSpPr>
        <p:spPr>
          <a:xfrm>
            <a:off x="4236588" y="3984087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표 6">
            <a:extLst>
              <a:ext uri="{FF2B5EF4-FFF2-40B4-BE49-F238E27FC236}">
                <a16:creationId xmlns:a16="http://schemas.microsoft.com/office/drawing/2014/main" id="{2D3CEC7B-83D9-46B5-E72D-5C0E11F2C1AF}"/>
              </a:ext>
            </a:extLst>
          </p:cNvPr>
          <p:cNvGraphicFramePr>
            <a:graphicFrameLocks noGrp="1"/>
          </p:cNvGraphicFramePr>
          <p:nvPr/>
        </p:nvGraphicFramePr>
        <p:xfrm>
          <a:off x="4896985" y="4967366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2E0E0E8-CFA7-C36B-8995-D211B4CA0A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586757"/>
              </p:ext>
            </p:extLst>
          </p:nvPr>
        </p:nvGraphicFramePr>
        <p:xfrm>
          <a:off x="3434085" y="5039033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1B68BBDF-615D-B99B-9846-B1FEBF0457A0}"/>
              </a:ext>
            </a:extLst>
          </p:cNvPr>
          <p:cNvCxnSpPr>
            <a:cxnSpLocks/>
          </p:cNvCxnSpPr>
          <p:nvPr/>
        </p:nvCxnSpPr>
        <p:spPr>
          <a:xfrm>
            <a:off x="4236588" y="5211525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44A23938-6E48-BAA1-438D-07662A623559}"/>
              </a:ext>
            </a:extLst>
          </p:cNvPr>
          <p:cNvGrpSpPr/>
          <p:nvPr/>
        </p:nvGrpSpPr>
        <p:grpSpPr>
          <a:xfrm>
            <a:off x="6542772" y="1074945"/>
            <a:ext cx="2482667" cy="1699943"/>
            <a:chOff x="1177428" y="1955854"/>
            <a:chExt cx="1302797" cy="100648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2A3BCE5-8A8A-500C-83E4-AC4F27A4CD9D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97106BAE-B4A4-A755-903D-83EE26D055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309FEE1-7CD6-2C96-252F-E8ABDC024B96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A0B4E45-9220-86A1-136D-363E3329BE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546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</a:t>
              </a:r>
              <a:r>
                <a:rPr lang="en-US" altLang="ko-KR" sz="1800" u="sng" dirty="0">
                  <a:solidFill>
                    <a:srgbClr val="00B0F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99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1     </a:t>
              </a:r>
              <a:r>
                <a:rPr lang="en-US" altLang="ko-KR" sz="1800" dirty="0">
                  <a:solidFill>
                    <a:srgbClr val="00B0F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C14AA6D-2D24-AC9C-5174-48DAF7123885}"/>
              </a:ext>
            </a:extLst>
          </p:cNvPr>
          <p:cNvGrpSpPr/>
          <p:nvPr/>
        </p:nvGrpSpPr>
        <p:grpSpPr>
          <a:xfrm>
            <a:off x="6518529" y="3951496"/>
            <a:ext cx="2482667" cy="1699943"/>
            <a:chOff x="1177428" y="1955854"/>
            <a:chExt cx="1302797" cy="1006488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8F7F8492-2896-2E33-D74F-1FAB29753A0F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83BEE46E-243B-2B72-86B3-A8759F41DA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127D43EE-A80C-2CBD-1BCC-F6E9E7FEE96B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688DDF2-EFE3-B095-34D5-7CAE42749E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546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    </a:t>
              </a:r>
              <a:r>
                <a:rPr lang="en-US" altLang="ko-KR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    </a:t>
              </a:r>
              <a:r>
                <a:rPr lang="en-US" altLang="ko-KR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20] 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 20]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D2087D2-DBF1-1B11-217F-65CEB23E5397}"/>
              </a:ext>
            </a:extLst>
          </p:cNvPr>
          <p:cNvSpPr txBox="1"/>
          <p:nvPr/>
        </p:nvSpPr>
        <p:spPr>
          <a:xfrm>
            <a:off x="5006988" y="844531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4055B6-0BAB-D8E3-9C63-68DACC1E0604}"/>
              </a:ext>
            </a:extLst>
          </p:cNvPr>
          <p:cNvSpPr txBox="1"/>
          <p:nvPr/>
        </p:nvSpPr>
        <p:spPr>
          <a:xfrm>
            <a:off x="4983377" y="1787859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C21EB7-81CB-BEB6-E3BF-1D1CC9FD8563}"/>
              </a:ext>
            </a:extLst>
          </p:cNvPr>
          <p:cNvSpPr txBox="1"/>
          <p:nvPr/>
        </p:nvSpPr>
        <p:spPr>
          <a:xfrm>
            <a:off x="4747832" y="3388858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FEA4E5-2E12-D09F-FC52-0CFE43DAEC99}"/>
              </a:ext>
            </a:extLst>
          </p:cNvPr>
          <p:cNvSpPr txBox="1"/>
          <p:nvPr/>
        </p:nvSpPr>
        <p:spPr>
          <a:xfrm>
            <a:off x="4777915" y="4658520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F335ED4-A042-497D-ABBB-591882BCC05C}"/>
              </a:ext>
            </a:extLst>
          </p:cNvPr>
          <p:cNvSpPr txBox="1"/>
          <p:nvPr/>
        </p:nvSpPr>
        <p:spPr>
          <a:xfrm>
            <a:off x="3927276" y="1585245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E6D4307-D004-4E10-B183-14B073B5FAFB}"/>
              </a:ext>
            </a:extLst>
          </p:cNvPr>
          <p:cNvSpPr txBox="1"/>
          <p:nvPr/>
        </p:nvSpPr>
        <p:spPr>
          <a:xfrm>
            <a:off x="3826610" y="1835532"/>
            <a:ext cx="1101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 </a:t>
            </a:r>
            <a:endParaRPr lang="ko-KR" altLang="en-US" dirty="0"/>
          </a:p>
        </p:txBody>
      </p: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5BFA359E-EA3A-48EA-9E46-10286F0AC8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1237096"/>
              </p:ext>
            </p:extLst>
          </p:nvPr>
        </p:nvGraphicFramePr>
        <p:xfrm>
          <a:off x="4896985" y="3739904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8A341562-987E-D102-D6E7-E1577D7CC4AC}"/>
              </a:ext>
            </a:extLst>
          </p:cNvPr>
          <p:cNvSpPr/>
          <p:nvPr/>
        </p:nvSpPr>
        <p:spPr>
          <a:xfrm>
            <a:off x="238988" y="5170821"/>
            <a:ext cx="1584176" cy="35086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3D80BFAE-C5B8-3562-BF0A-CD234CBA97A5}"/>
              </a:ext>
            </a:extLst>
          </p:cNvPr>
          <p:cNvSpPr/>
          <p:nvPr/>
        </p:nvSpPr>
        <p:spPr>
          <a:xfrm>
            <a:off x="251520" y="2299648"/>
            <a:ext cx="1584176" cy="35086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85595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7" grpId="0"/>
      <p:bldP spid="27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8EA46DE-569D-FDC7-44CA-2A29898D4560}"/>
              </a:ext>
            </a:extLst>
          </p:cNvPr>
          <p:cNvCxnSpPr>
            <a:cxnSpLocks/>
          </p:cNvCxnSpPr>
          <p:nvPr/>
        </p:nvCxnSpPr>
        <p:spPr>
          <a:xfrm flipV="1">
            <a:off x="4171322" y="1350981"/>
            <a:ext cx="845752" cy="388516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A63AC21-9CF3-8761-7295-B02F7C1A9712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4171322" y="1735603"/>
            <a:ext cx="878349" cy="558667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42FFA04-F3BD-EB6F-D62D-306F7768C1DA}"/>
              </a:ext>
            </a:extLst>
          </p:cNvPr>
          <p:cNvCxnSpPr>
            <a:cxnSpLocks/>
          </p:cNvCxnSpPr>
          <p:nvPr/>
        </p:nvCxnSpPr>
        <p:spPr>
          <a:xfrm>
            <a:off x="4236588" y="4896817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1B68BBDF-615D-B99B-9846-B1FEBF0457A0}"/>
              </a:ext>
            </a:extLst>
          </p:cNvPr>
          <p:cNvCxnSpPr>
            <a:cxnSpLocks/>
          </p:cNvCxnSpPr>
          <p:nvPr/>
        </p:nvCxnSpPr>
        <p:spPr>
          <a:xfrm flipV="1">
            <a:off x="4236588" y="4896817"/>
            <a:ext cx="626763" cy="1227438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806FCC7-6CBA-FD13-3014-354A7FD99FD5}"/>
              </a:ext>
            </a:extLst>
          </p:cNvPr>
          <p:cNvCxnSpPr/>
          <p:nvPr/>
        </p:nvCxnSpPr>
        <p:spPr>
          <a:xfrm>
            <a:off x="4171322" y="1275947"/>
            <a:ext cx="845752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en-US" altLang="ko-KR" dirty="0"/>
              <a:t>"</a:t>
            </a:r>
            <a:r>
              <a:rPr kumimoji="1" lang="ko-KR" altLang="en-US" dirty="0"/>
              <a:t>변수 </a:t>
            </a:r>
            <a:r>
              <a:rPr kumimoji="1" lang="en-US" altLang="ko-KR" dirty="0"/>
              <a:t>=</a:t>
            </a:r>
            <a:r>
              <a:rPr kumimoji="1" lang="ko-KR" altLang="en-US" dirty="0"/>
              <a:t> 변수</a:t>
            </a:r>
            <a:r>
              <a:rPr kumimoji="1" lang="en-US" altLang="ko-KR" dirty="0"/>
              <a:t>"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8AC667-4418-13A3-3FA0-B2B67B74B4EC}"/>
              </a:ext>
            </a:extLst>
          </p:cNvPr>
          <p:cNvSpPr txBox="1"/>
          <p:nvPr/>
        </p:nvSpPr>
        <p:spPr>
          <a:xfrm>
            <a:off x="179512" y="836712"/>
            <a:ext cx="3096344" cy="27699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immutable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 = </a:t>
            </a:r>
            <a:r>
              <a:rPr lang="en-US" altLang="ko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dirty="0">
              <a:solidFill>
                <a:srgbClr val="FF000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4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 = a</a:t>
            </a:r>
            <a:endParaRPr lang="en" altLang="ko-Kore-KR" sz="24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4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</a:t>
            </a:r>
            <a:r>
              <a:rPr lang="en" altLang="ko-Kore-KR" sz="24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4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endParaRPr lang="en" altLang="ko-Kore-KR" sz="24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r>
              <a:rPr lang="en" altLang="ko-Kore-KR" b="1" i="1" u="sng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algn="just"/>
            <a:endParaRPr lang="en" altLang="ko-Kore-KR" b="1" u="sng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print(a, b)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F7D49DD-9D12-2FA3-609A-5E1485298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734829"/>
              </p:ext>
            </p:extLst>
          </p:nvPr>
        </p:nvGraphicFramePr>
        <p:xfrm>
          <a:off x="3655639" y="155407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95FD33C-674D-CC53-8067-6506B97C1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75966"/>
              </p:ext>
            </p:extLst>
          </p:nvPr>
        </p:nvGraphicFramePr>
        <p:xfrm>
          <a:off x="3655639" y="109052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a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13A1E22-BA19-EDA8-32D1-C88E9EF67A21}"/>
              </a:ext>
            </a:extLst>
          </p:cNvPr>
          <p:cNvGraphicFramePr>
            <a:graphicFrameLocks noGrp="1"/>
          </p:cNvGraphicFramePr>
          <p:nvPr/>
        </p:nvGraphicFramePr>
        <p:xfrm>
          <a:off x="5049671" y="1149807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64EC372A-68D9-6165-2C24-9F6A4E4B4C44}"/>
              </a:ext>
            </a:extLst>
          </p:cNvPr>
          <p:cNvGraphicFramePr>
            <a:graphicFrameLocks noGrp="1"/>
          </p:cNvGraphicFramePr>
          <p:nvPr/>
        </p:nvGraphicFramePr>
        <p:xfrm>
          <a:off x="5049671" y="2100013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01A1B1B3-0C9C-F3A2-F21F-607477878F81}"/>
              </a:ext>
            </a:extLst>
          </p:cNvPr>
          <p:cNvSpPr txBox="1"/>
          <p:nvPr/>
        </p:nvSpPr>
        <p:spPr>
          <a:xfrm>
            <a:off x="179512" y="3718561"/>
            <a:ext cx="3032049" cy="27699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b="1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b="1" dirty="0">
                <a:solidFill>
                  <a:srgbClr val="FF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b="1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b="1" dirty="0">
                <a:solidFill>
                  <a:srgbClr val="FF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b="1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4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 = L1</a:t>
            </a:r>
            <a:endParaRPr lang="en" altLang="ko-Kore-KR" sz="24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4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</a:t>
            </a:r>
            <a:r>
              <a:rPr lang="en-US" altLang="ko-KR" sz="24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" altLang="ko-Kore-KR" sz="24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[0] = </a:t>
            </a:r>
            <a:r>
              <a:rPr lang="en" altLang="ko-Kore-KR" sz="24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endParaRPr lang="en" altLang="ko-Kore-KR" sz="24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r>
              <a:rPr lang="en" altLang="ko-Kore-KR" b="1" i="1" u="sng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algn="just"/>
            <a:endParaRPr lang="en" altLang="ko-Kore-KR" b="1" u="sng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print(L1, </a:t>
            </a:r>
            <a:r>
              <a:rPr lang="en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29" name="표 6">
            <a:extLst>
              <a:ext uri="{FF2B5EF4-FFF2-40B4-BE49-F238E27FC236}">
                <a16:creationId xmlns:a16="http://schemas.microsoft.com/office/drawing/2014/main" id="{9ED30210-21C4-8A69-3D1B-0963DA95C5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949403"/>
              </p:ext>
            </p:extLst>
          </p:nvPr>
        </p:nvGraphicFramePr>
        <p:xfrm>
          <a:off x="4896985" y="4652658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FE7E8E2C-6D06-5C32-6AEC-012C9F83E1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6089734"/>
              </p:ext>
            </p:extLst>
          </p:nvPr>
        </p:nvGraphicFramePr>
        <p:xfrm>
          <a:off x="3434085" y="4724325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2E0E0E8-CFA7-C36B-8995-D211B4CA0A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4076479"/>
              </p:ext>
            </p:extLst>
          </p:nvPr>
        </p:nvGraphicFramePr>
        <p:xfrm>
          <a:off x="3434085" y="5951763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AFCDDCEE-4DA6-D575-18E4-34611124A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3570532"/>
              </p:ext>
            </p:extLst>
          </p:nvPr>
        </p:nvGraphicFramePr>
        <p:xfrm>
          <a:off x="4896985" y="4652658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A4C5AA78-672B-2C2C-87E5-09CD6651C842}"/>
              </a:ext>
            </a:extLst>
          </p:cNvPr>
          <p:cNvGrpSpPr/>
          <p:nvPr/>
        </p:nvGrpSpPr>
        <p:grpSpPr>
          <a:xfrm>
            <a:off x="6542772" y="1074945"/>
            <a:ext cx="2482667" cy="1699943"/>
            <a:chOff x="1177428" y="1955854"/>
            <a:chExt cx="1302797" cy="100648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83C63EA-C232-616B-F421-8506A96D4745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80FC5078-59FF-212F-6D33-205312E42F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97BE376-12BC-D6D0-8372-607436FFCAFF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CBBDCF-538B-97CB-1EEA-224B0AEAB6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546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 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 </a:t>
              </a:r>
              <a:r>
                <a:rPr lang="en-US" altLang="ko-KR" sz="1800" dirty="0">
                  <a:highlight>
                    <a:srgbClr val="FFFF00"/>
                  </a:highlight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99</a:t>
              </a:r>
              <a:r>
                <a:rPr lang="ko-KR" altLang="en-US" sz="1800" dirty="0">
                  <a:solidFill>
                    <a:srgbClr val="FFC000"/>
                  </a:solidFill>
                  <a:highlight>
                    <a:srgbClr val="FFFF00"/>
                  </a:highlight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highlight>
                    <a:srgbClr val="FFFF00"/>
                  </a:highlight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</a:t>
              </a:r>
              <a:endParaRPr lang="en-US" altLang="ko-KR" sz="1800" dirty="0">
                <a:highlight>
                  <a:srgbClr val="FFFF00"/>
                </a:highlight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1       2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E62E5A8-DF0B-1A98-B13D-673E3358B9D4}"/>
              </a:ext>
            </a:extLst>
          </p:cNvPr>
          <p:cNvSpPr txBox="1"/>
          <p:nvPr/>
        </p:nvSpPr>
        <p:spPr>
          <a:xfrm>
            <a:off x="4970758" y="1836011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DA663D-B4DE-3BB8-9E3F-A711117B900D}"/>
              </a:ext>
            </a:extLst>
          </p:cNvPr>
          <p:cNvSpPr txBox="1"/>
          <p:nvPr/>
        </p:nvSpPr>
        <p:spPr>
          <a:xfrm>
            <a:off x="4960819" y="848613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9D31D10-46DF-CE1E-087A-31DA503CD41D}"/>
              </a:ext>
            </a:extLst>
          </p:cNvPr>
          <p:cNvGrpSpPr/>
          <p:nvPr/>
        </p:nvGrpSpPr>
        <p:grpSpPr>
          <a:xfrm>
            <a:off x="6511429" y="4631291"/>
            <a:ext cx="2482667" cy="1699943"/>
            <a:chOff x="1177428" y="1955854"/>
            <a:chExt cx="1302797" cy="100648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36F3A657-3DC6-F676-113E-DC7E48662AA4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173FCFAC-BDFB-1E7D-1A5D-82DD2EBA7E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AF2BE045-20CE-C8F8-767D-B6F17E86D02C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1B499D-1410-0312-1435-4635D21C8E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546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 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 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20] [100, 20]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023B97E-49DB-5EE5-9A52-65B21EC6F948}"/>
              </a:ext>
            </a:extLst>
          </p:cNvPr>
          <p:cNvSpPr txBox="1"/>
          <p:nvPr/>
        </p:nvSpPr>
        <p:spPr>
          <a:xfrm>
            <a:off x="4828300" y="4329137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12" name="설명선 1[L] 11">
            <a:extLst>
              <a:ext uri="{FF2B5EF4-FFF2-40B4-BE49-F238E27FC236}">
                <a16:creationId xmlns:a16="http://schemas.microsoft.com/office/drawing/2014/main" id="{E9658D41-803A-3EEA-0DF3-373F53CDAB94}"/>
              </a:ext>
            </a:extLst>
          </p:cNvPr>
          <p:cNvSpPr/>
          <p:nvPr/>
        </p:nvSpPr>
        <p:spPr>
          <a:xfrm>
            <a:off x="2047411" y="1119707"/>
            <a:ext cx="1575631" cy="412944"/>
          </a:xfrm>
          <a:prstGeom prst="borderCallout1">
            <a:avLst>
              <a:gd name="adj1" fmla="val 51911"/>
              <a:gd name="adj2" fmla="val -919"/>
              <a:gd name="adj3" fmla="val 123694"/>
              <a:gd name="adj4" fmla="val -620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b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1" lang="en-US" altLang="ko-KR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 </a:t>
            </a:r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의 주소</a:t>
            </a:r>
            <a:endParaRPr kumimoji="1" lang="ko-Kore-KR" altLang="en-US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6" name="설명선 1[L] 25">
            <a:extLst>
              <a:ext uri="{FF2B5EF4-FFF2-40B4-BE49-F238E27FC236}">
                <a16:creationId xmlns:a16="http://schemas.microsoft.com/office/drawing/2014/main" id="{4383BA19-4021-F3BD-6C0E-5FB2C34A20D7}"/>
              </a:ext>
            </a:extLst>
          </p:cNvPr>
          <p:cNvSpPr/>
          <p:nvPr/>
        </p:nvSpPr>
        <p:spPr>
          <a:xfrm>
            <a:off x="2186353" y="4024763"/>
            <a:ext cx="1783428" cy="412944"/>
          </a:xfrm>
          <a:prstGeom prst="borderCallout1">
            <a:avLst>
              <a:gd name="adj1" fmla="val 51911"/>
              <a:gd name="adj2" fmla="val -919"/>
              <a:gd name="adj3" fmla="val 111660"/>
              <a:gd name="adj4" fmla="val -449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L2 </a:t>
            </a:r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 L1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의 주소</a:t>
            </a:r>
            <a:endParaRPr kumimoji="1" lang="ko-Kore-KR" altLang="en-US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38A91-EFE8-F3CC-E8D5-AF3CD52F830E}"/>
              </a:ext>
            </a:extLst>
          </p:cNvPr>
          <p:cNvSpPr txBox="1"/>
          <p:nvPr/>
        </p:nvSpPr>
        <p:spPr>
          <a:xfrm>
            <a:off x="3927276" y="1628800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48A471-8D59-217D-4DA6-BB0B824BDB09}"/>
              </a:ext>
            </a:extLst>
          </p:cNvPr>
          <p:cNvSpPr txBox="1"/>
          <p:nvPr/>
        </p:nvSpPr>
        <p:spPr>
          <a:xfrm>
            <a:off x="3826610" y="1879087"/>
            <a:ext cx="1101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 </a:t>
            </a:r>
            <a:endParaRPr lang="ko-KR" altLang="en-US" dirty="0"/>
          </a:p>
        </p:txBody>
      </p:sp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80B277D0-1F74-8433-C549-CC61B7839CFD}"/>
              </a:ext>
            </a:extLst>
          </p:cNvPr>
          <p:cNvSpPr/>
          <p:nvPr/>
        </p:nvSpPr>
        <p:spPr>
          <a:xfrm>
            <a:off x="251520" y="2358057"/>
            <a:ext cx="1584176" cy="35086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43B93FBF-C653-29AF-AB8B-04E5DA68C3D3}"/>
              </a:ext>
            </a:extLst>
          </p:cNvPr>
          <p:cNvSpPr/>
          <p:nvPr/>
        </p:nvSpPr>
        <p:spPr>
          <a:xfrm>
            <a:off x="218589" y="5203757"/>
            <a:ext cx="1783182" cy="35086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909A91-F99E-01BB-809F-DA24EFB62BFB}"/>
              </a:ext>
            </a:extLst>
          </p:cNvPr>
          <p:cNvSpPr txBox="1"/>
          <p:nvPr/>
        </p:nvSpPr>
        <p:spPr>
          <a:xfrm>
            <a:off x="5745083" y="1099458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F47201-C498-3173-9386-7156370E7D8E}"/>
              </a:ext>
            </a:extLst>
          </p:cNvPr>
          <p:cNvSpPr txBox="1"/>
          <p:nvPr/>
        </p:nvSpPr>
        <p:spPr>
          <a:xfrm>
            <a:off x="5257692" y="5418852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1541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/>
      <p:bldP spid="39" grpId="0" animBg="1"/>
      <p:bldP spid="4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9D726D3-33ED-ABC5-87D7-19B52AC703FF}"/>
              </a:ext>
            </a:extLst>
          </p:cNvPr>
          <p:cNvCxnSpPr>
            <a:cxnSpLocks/>
          </p:cNvCxnSpPr>
          <p:nvPr/>
        </p:nvCxnSpPr>
        <p:spPr>
          <a:xfrm>
            <a:off x="6885445" y="3327731"/>
            <a:ext cx="880116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5C7579FA-0FC0-A950-D891-0FFF05B4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3. call by value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값에 의한 호출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E2B358-1E6B-38F5-9566-9337D0CD1059}"/>
              </a:ext>
            </a:extLst>
          </p:cNvPr>
          <p:cNvSpPr txBox="1"/>
          <p:nvPr/>
        </p:nvSpPr>
        <p:spPr>
          <a:xfrm>
            <a:off x="179511" y="1628800"/>
            <a:ext cx="4417737" cy="4154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sz="2800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immutable</a:t>
            </a:r>
            <a:endParaRPr lang="ko-KR" altLang="en-US" sz="2800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def </a:t>
            </a:r>
            <a:r>
              <a:rPr lang="en-US" altLang="ko-Kore-KR" sz="32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f(b) </a:t>
            </a:r>
            <a:r>
              <a:rPr lang="en-US" altLang="ko-Kore-KR" sz="2800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32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 = </a:t>
            </a:r>
            <a:r>
              <a:rPr lang="en-US" altLang="ko-Kore-KR" sz="32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print(b, id(b))</a:t>
            </a:r>
          </a:p>
          <a:p>
            <a:pPr algn="just"/>
            <a:endParaRPr lang="en-US" altLang="ko-Kore-KR" sz="2800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a = </a:t>
            </a:r>
            <a:r>
              <a:rPr lang="en-US" altLang="ko-Kore-KR" sz="2800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28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lang="ko-KR" altLang="en-US" sz="28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           </a:t>
            </a:r>
            <a:r>
              <a:rPr lang="en-US" altLang="ko-KR" sz="16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#</a:t>
            </a:r>
            <a:r>
              <a:rPr lang="ko-KR" altLang="en-US" sz="16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lang="en-US" altLang="ko-KR" sz="16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a</a:t>
            </a:r>
            <a:r>
              <a:rPr lang="ko-KR" altLang="en-US" sz="1600" b="1" i="1" dirty="0" err="1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를</a:t>
            </a:r>
            <a:r>
              <a:rPr lang="ko-KR" altLang="en-US" sz="16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 원본</a:t>
            </a:r>
            <a:r>
              <a:rPr lang="ko-KR" altLang="en-US" sz="16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이라 부르자</a:t>
            </a:r>
            <a:r>
              <a:rPr lang="en-US" altLang="ko-KR" sz="16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...</a:t>
            </a:r>
            <a:endParaRPr lang="en-US" altLang="ko-Kore-KR" sz="2800" b="1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32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f(a)</a:t>
            </a:r>
            <a:endParaRPr lang="en-US" altLang="ko-Kore-KR" sz="3200" b="1" i="1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pPr algn="just"/>
            <a:endParaRPr lang="en-US" altLang="ko-Kore-KR" sz="2800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print(a, id(a))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04350FA-90C7-5EE9-4356-7A805CBF845D}"/>
              </a:ext>
            </a:extLst>
          </p:cNvPr>
          <p:cNvSpPr/>
          <p:nvPr/>
        </p:nvSpPr>
        <p:spPr>
          <a:xfrm>
            <a:off x="6109138" y="270962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EDBB5F35-3D67-7C61-AF80-9D845E9258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4816625"/>
              </p:ext>
            </p:extLst>
          </p:nvPr>
        </p:nvGraphicFramePr>
        <p:xfrm>
          <a:off x="6123877" y="3142311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a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</a:t>
                      </a:r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68D0EF4-981B-698E-96F3-F50F0E6F7EC3}"/>
              </a:ext>
            </a:extLst>
          </p:cNvPr>
          <p:cNvSpPr/>
          <p:nvPr/>
        </p:nvSpPr>
        <p:spPr>
          <a:xfrm>
            <a:off x="6109138" y="173075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64E0F31E-7DA3-412C-1E72-25BB99E5680C}"/>
              </a:ext>
            </a:extLst>
          </p:cNvPr>
          <p:cNvGraphicFramePr>
            <a:graphicFrameLocks noGrp="1"/>
          </p:cNvGraphicFramePr>
          <p:nvPr/>
        </p:nvGraphicFramePr>
        <p:xfrm>
          <a:off x="6123877" y="2225235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B5DAFCD-5EE6-BFDA-E0FC-B28490B74423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6899644" y="2403804"/>
            <a:ext cx="880116" cy="904955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2997274-3E4A-FAD9-828B-FB6AED362947}"/>
              </a:ext>
            </a:extLst>
          </p:cNvPr>
          <p:cNvGraphicFramePr>
            <a:graphicFrameLocks noGrp="1"/>
          </p:cNvGraphicFramePr>
          <p:nvPr/>
        </p:nvGraphicFramePr>
        <p:xfrm>
          <a:off x="7779760" y="3114502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0736947A-E4E9-55E1-DF13-57542E0D284C}"/>
              </a:ext>
            </a:extLst>
          </p:cNvPr>
          <p:cNvGraphicFramePr>
            <a:graphicFrameLocks noGrp="1"/>
          </p:cNvGraphicFramePr>
          <p:nvPr/>
        </p:nvGraphicFramePr>
        <p:xfrm>
          <a:off x="7789294" y="2165834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B41FED8-D112-9930-22AA-C95A5FF7FA61}"/>
              </a:ext>
            </a:extLst>
          </p:cNvPr>
          <p:cNvCxnSpPr>
            <a:cxnSpLocks/>
          </p:cNvCxnSpPr>
          <p:nvPr/>
        </p:nvCxnSpPr>
        <p:spPr>
          <a:xfrm>
            <a:off x="6885444" y="2403804"/>
            <a:ext cx="880116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13FE22A-4698-6AB3-4560-E9C922A8BB6E}"/>
              </a:ext>
            </a:extLst>
          </p:cNvPr>
          <p:cNvGrpSpPr/>
          <p:nvPr/>
        </p:nvGrpSpPr>
        <p:grpSpPr>
          <a:xfrm>
            <a:off x="6084168" y="3861048"/>
            <a:ext cx="2482667" cy="1699943"/>
            <a:chOff x="1177428" y="1955854"/>
            <a:chExt cx="1302797" cy="100648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16C95410-ADF8-3EEF-A996-75ACBE3CA871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2B1677F7-AEFD-B5D4-2062-76E4C8F8B0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8DDB85B2-1F5A-3152-5EDB-E78FD9EEB98A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2BCC84D-3604-9220-F66C-F0055EC50E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2      99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1      </a:t>
              </a:r>
              <a:r>
                <a:rPr lang="en-US" altLang="ko-KR" sz="1800" dirty="0">
                  <a:highlight>
                    <a:srgbClr val="FFFF00"/>
                  </a:highlight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highlight>
                    <a:srgbClr val="FFFF00"/>
                  </a:highlight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highlight>
                  <a:srgbClr val="FFFF00"/>
                </a:highlight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26EF70D-5B07-46D1-FA23-F0975FA4FAD8}"/>
              </a:ext>
            </a:extLst>
          </p:cNvPr>
          <p:cNvSpPr txBox="1"/>
          <p:nvPr/>
        </p:nvSpPr>
        <p:spPr>
          <a:xfrm>
            <a:off x="7671183" y="1824421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07350-6630-F16C-5F1A-A5B2AC33B48C}"/>
              </a:ext>
            </a:extLst>
          </p:cNvPr>
          <p:cNvSpPr txBox="1"/>
          <p:nvPr/>
        </p:nvSpPr>
        <p:spPr>
          <a:xfrm>
            <a:off x="7692419" y="2810930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5" name="설명선 1[L] 24">
            <a:extLst>
              <a:ext uri="{FF2B5EF4-FFF2-40B4-BE49-F238E27FC236}">
                <a16:creationId xmlns:a16="http://schemas.microsoft.com/office/drawing/2014/main" id="{9F3571DF-4C04-97FE-AA77-9891765C3F91}"/>
              </a:ext>
            </a:extLst>
          </p:cNvPr>
          <p:cNvSpPr/>
          <p:nvPr/>
        </p:nvSpPr>
        <p:spPr>
          <a:xfrm>
            <a:off x="2388379" y="1653842"/>
            <a:ext cx="1751573" cy="412944"/>
          </a:xfrm>
          <a:prstGeom prst="borderCallout1">
            <a:avLst>
              <a:gd name="adj1" fmla="val 51911"/>
              <a:gd name="adj2" fmla="val -919"/>
              <a:gd name="adj3" fmla="val 137413"/>
              <a:gd name="adj4" fmla="val -484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b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1" lang="en-US" altLang="ko-KR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 </a:t>
            </a:r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의 주소</a:t>
            </a:r>
            <a:endParaRPr kumimoji="1" lang="ko-Kore-KR" altLang="en-US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1DB55D-82C7-FD30-FAD5-7031ACD9D257}"/>
              </a:ext>
            </a:extLst>
          </p:cNvPr>
          <p:cNvSpPr txBox="1"/>
          <p:nvPr/>
        </p:nvSpPr>
        <p:spPr>
          <a:xfrm>
            <a:off x="179511" y="736301"/>
            <a:ext cx="7077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함수를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dirty="0" err="1">
                <a:latin typeface="BM EULJIRO" panose="020B0600000101010101" pitchFamily="34" charset="-127"/>
                <a:ea typeface="BM EULJIRO" panose="020B0600000101010101" pitchFamily="34" charset="-127"/>
              </a:rPr>
              <a:t>호출시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값</a:t>
            </a:r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을</a:t>
            </a:r>
            <a:r>
              <a:rPr kumimoji="1" lang="en-US" altLang="ko-KR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전달해 주는 방식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으로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,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함수에서는 원본 값을 바꿀 수 없다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</a:p>
          <a:p>
            <a:r>
              <a:rPr kumimoji="1" lang="ko-KR" altLang="en-US" dirty="0" err="1">
                <a:latin typeface="BM EULJIRO" panose="020B0600000101010101" pitchFamily="34" charset="-127"/>
                <a:ea typeface="BM EULJIRO" panose="020B0600000101010101" pitchFamily="34" charset="-127"/>
              </a:rPr>
              <a:t>파이썬에서는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en-US" altLang="ko-KR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immutable</a:t>
            </a:r>
            <a:r>
              <a:rPr kumimoji="1" lang="ko-KR" altLang="en-US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한 객체는 </a:t>
            </a:r>
            <a:r>
              <a:rPr kumimoji="1" lang="en-US" altLang="ko-KR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call by value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방식을 따른다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  <a:endParaRPr kumimoji="1" lang="ko-Kore-KR" altLang="en-US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</p:txBody>
      </p:sp>
      <p:sp>
        <p:nvSpPr>
          <p:cNvPr id="3" name="구름 모양 설명선[C] 2">
            <a:extLst>
              <a:ext uri="{FF2B5EF4-FFF2-40B4-BE49-F238E27FC236}">
                <a16:creationId xmlns:a16="http://schemas.microsoft.com/office/drawing/2014/main" id="{B1B33632-063F-93EF-C45F-B7802D5CB750}"/>
              </a:ext>
            </a:extLst>
          </p:cNvPr>
          <p:cNvSpPr/>
          <p:nvPr/>
        </p:nvSpPr>
        <p:spPr>
          <a:xfrm>
            <a:off x="2883444" y="2104988"/>
            <a:ext cx="2592288" cy="1102496"/>
          </a:xfrm>
          <a:prstGeom prst="cloudCallout">
            <a:avLst>
              <a:gd name="adj1" fmla="val -75226"/>
              <a:gd name="adj2" fmla="val -20439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함수 </a:t>
            </a:r>
            <a:r>
              <a:rPr kumimoji="1" lang="en-US" altLang="ko-KR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f()</a:t>
            </a:r>
            <a:r>
              <a:rPr kumimoji="1" lang="ko-KR" altLang="en-US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에서는 </a:t>
            </a:r>
            <a:r>
              <a:rPr kumimoji="1" lang="ko-KR" altLang="en-US" u="sng" dirty="0" err="1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원본값에</a:t>
            </a:r>
            <a:endParaRPr kumimoji="1" lang="en-US" altLang="ko-KR" u="sng" dirty="0">
              <a:solidFill>
                <a:srgbClr val="FF0000"/>
              </a:solidFill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pPr algn="ctr"/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영향을 못 준다</a:t>
            </a:r>
            <a:r>
              <a:rPr kumimoji="1" lang="en-US" altLang="ko-KR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C2D940-8647-F6E8-5050-8818DD59F423}"/>
              </a:ext>
            </a:extLst>
          </p:cNvPr>
          <p:cNvSpPr txBox="1"/>
          <p:nvPr/>
        </p:nvSpPr>
        <p:spPr>
          <a:xfrm>
            <a:off x="8453061" y="3142311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C6BE48DF-E848-386E-9524-5CBF0ED09F50}"/>
              </a:ext>
            </a:extLst>
          </p:cNvPr>
          <p:cNvSpPr/>
          <p:nvPr/>
        </p:nvSpPr>
        <p:spPr>
          <a:xfrm>
            <a:off x="199932" y="4331947"/>
            <a:ext cx="1584176" cy="53721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BB702CEE-5BA6-046D-D1B8-D42D9D6821BC}"/>
              </a:ext>
            </a:extLst>
          </p:cNvPr>
          <p:cNvSpPr/>
          <p:nvPr/>
        </p:nvSpPr>
        <p:spPr>
          <a:xfrm>
            <a:off x="894252" y="2554349"/>
            <a:ext cx="1584176" cy="53721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44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3" grpId="0"/>
      <p:bldP spid="7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7579FA-0FC0-A950-D891-0FFF05B4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4. call by reference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참조에 의한 호출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E2B358-1E6B-38F5-9566-9337D0CD1059}"/>
              </a:ext>
            </a:extLst>
          </p:cNvPr>
          <p:cNvSpPr txBox="1"/>
          <p:nvPr/>
        </p:nvSpPr>
        <p:spPr>
          <a:xfrm>
            <a:off x="179511" y="1628800"/>
            <a:ext cx="4608182" cy="4154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sz="2800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mutable</a:t>
            </a:r>
            <a:endParaRPr lang="en-US" altLang="ko-KR" sz="2800" b="1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def </a:t>
            </a:r>
            <a:r>
              <a:rPr lang="en-US" altLang="ko-Kore-KR" sz="32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f(L2) </a:t>
            </a:r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32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L2[0] = </a:t>
            </a:r>
            <a:r>
              <a:rPr lang="en-US" altLang="ko-Kore-KR" sz="32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print(L2, id(L2))</a:t>
            </a:r>
          </a:p>
          <a:p>
            <a:pPr algn="just"/>
            <a:endParaRPr lang="en-US" altLang="ko-Kore-KR" sz="2800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L1 = </a:t>
            </a:r>
            <a:r>
              <a:rPr lang="en-US" altLang="ko-Kore-KR" sz="2800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sz="2800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10, 20</a:t>
            </a:r>
            <a:r>
              <a:rPr lang="en-US" altLang="ko-Kore-KR" sz="2800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ko-KR" altLang="en-US" sz="2800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#</a:t>
            </a:r>
            <a:r>
              <a:rPr lang="ko-KR" altLang="en-US" sz="14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lang="en-US" altLang="ko-KR" sz="14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L1</a:t>
            </a:r>
            <a:r>
              <a:rPr lang="ko-KR" altLang="en-US" sz="14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을 원본</a:t>
            </a:r>
            <a:r>
              <a:rPr lang="ko-KR" altLang="en-US" sz="14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이라 부르자</a:t>
            </a:r>
            <a:r>
              <a:rPr lang="en-US" altLang="ko-KR" sz="14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...</a:t>
            </a:r>
            <a:endParaRPr lang="en-US" altLang="ko-Kore-KR" sz="2800" b="1" dirty="0">
              <a:solidFill>
                <a:srgbClr val="00B050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32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f(L1)</a:t>
            </a:r>
          </a:p>
          <a:p>
            <a:pPr algn="just"/>
            <a:endParaRPr lang="en-US" altLang="ko-Kore-KR" sz="2800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print(L1, id(L1))</a:t>
            </a:r>
          </a:p>
        </p:txBody>
      </p:sp>
      <p:sp>
        <p:nvSpPr>
          <p:cNvPr id="25" name="설명선 1[L] 24">
            <a:extLst>
              <a:ext uri="{FF2B5EF4-FFF2-40B4-BE49-F238E27FC236}">
                <a16:creationId xmlns:a16="http://schemas.microsoft.com/office/drawing/2014/main" id="{9F3571DF-4C04-97FE-AA77-9891765C3F91}"/>
              </a:ext>
            </a:extLst>
          </p:cNvPr>
          <p:cNvSpPr/>
          <p:nvPr/>
        </p:nvSpPr>
        <p:spPr>
          <a:xfrm>
            <a:off x="2388379" y="1653842"/>
            <a:ext cx="2039605" cy="412944"/>
          </a:xfrm>
          <a:prstGeom prst="borderCallout1">
            <a:avLst>
              <a:gd name="adj1" fmla="val 51911"/>
              <a:gd name="adj2" fmla="val -919"/>
              <a:gd name="adj3" fmla="val 121287"/>
              <a:gd name="adj4" fmla="val -394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1" lang="en-US" altLang="ko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1" lang="en-US" altLang="ko-KR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 </a:t>
            </a:r>
            <a:r>
              <a:rPr kumimoji="1" lang="en-US" altLang="ko-KR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L1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의 주소</a:t>
            </a:r>
            <a:endParaRPr kumimoji="1" lang="ko-Kore-KR" altLang="en-US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1DB55D-82C7-FD30-FAD5-7031ACD9D257}"/>
              </a:ext>
            </a:extLst>
          </p:cNvPr>
          <p:cNvSpPr txBox="1"/>
          <p:nvPr/>
        </p:nvSpPr>
        <p:spPr>
          <a:xfrm>
            <a:off x="179511" y="736301"/>
            <a:ext cx="85315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함수를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dirty="0" err="1">
                <a:latin typeface="BM EULJIRO" panose="020B0600000101010101" pitchFamily="34" charset="-127"/>
                <a:ea typeface="BM EULJIRO" panose="020B0600000101010101" pitchFamily="34" charset="-127"/>
              </a:rPr>
              <a:t>호출시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주소를 전달해 </a:t>
            </a:r>
            <a:r>
              <a:rPr kumimoji="1" lang="ko-KR" altLang="en-US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원본을 참조하게 하는 방식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으로 함수에서 원본 값을 바꿀 수 있다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</a:p>
          <a:p>
            <a:r>
              <a:rPr kumimoji="1" lang="ko-KR" altLang="en-US" dirty="0" err="1">
                <a:latin typeface="BM EULJIRO" panose="020B0600000101010101" pitchFamily="34" charset="-127"/>
                <a:ea typeface="BM EULJIRO" panose="020B0600000101010101" pitchFamily="34" charset="-127"/>
              </a:rPr>
              <a:t>파이썬에서는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en-US" altLang="ko-KR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mutable</a:t>
            </a:r>
            <a:r>
              <a:rPr kumimoji="1" lang="ko-KR" altLang="en-US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한 객체는 </a:t>
            </a:r>
            <a:r>
              <a:rPr kumimoji="1" lang="en-US" altLang="ko-KR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call by reference</a:t>
            </a:r>
            <a:r>
              <a:rPr kumimoji="1" lang="ko-KR" altLang="en-US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 방식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을 따른다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  <a:endParaRPr kumimoji="1" lang="ko-Kore-KR" altLang="en-US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602C1AE0-850A-EB3A-6E9D-94A51BF3559C}"/>
              </a:ext>
            </a:extLst>
          </p:cNvPr>
          <p:cNvCxnSpPr>
            <a:cxnSpLocks/>
          </p:cNvCxnSpPr>
          <p:nvPr/>
        </p:nvCxnSpPr>
        <p:spPr>
          <a:xfrm>
            <a:off x="6671931" y="2334358"/>
            <a:ext cx="1044468" cy="971552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01DA953F-A169-385B-F3CE-FE12F2726C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479787"/>
              </p:ext>
            </p:extLst>
          </p:nvPr>
        </p:nvGraphicFramePr>
        <p:xfrm>
          <a:off x="7716399" y="3061751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41F4C0F0-D2CB-9067-8DC3-EE774E2F30C3}"/>
              </a:ext>
            </a:extLst>
          </p:cNvPr>
          <p:cNvCxnSpPr>
            <a:cxnSpLocks/>
          </p:cNvCxnSpPr>
          <p:nvPr/>
        </p:nvCxnSpPr>
        <p:spPr>
          <a:xfrm>
            <a:off x="6671931" y="3305910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37521B51-2B32-C5EC-92A9-9F533249CA24}"/>
              </a:ext>
            </a:extLst>
          </p:cNvPr>
          <p:cNvSpPr/>
          <p:nvPr/>
        </p:nvSpPr>
        <p:spPr>
          <a:xfrm>
            <a:off x="5867240" y="2632712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98AA49F-5088-C519-A7FD-00F742510C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373838"/>
              </p:ext>
            </p:extLst>
          </p:nvPr>
        </p:nvGraphicFramePr>
        <p:xfrm>
          <a:off x="5881979" y="3109775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6385E061-F1E0-AB4D-BF2D-CD88E29AB57C}"/>
              </a:ext>
            </a:extLst>
          </p:cNvPr>
          <p:cNvSpPr/>
          <p:nvPr/>
        </p:nvSpPr>
        <p:spPr>
          <a:xfrm>
            <a:off x="5867240" y="1653842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72D04ABC-F3EB-55D0-AA37-52FF4397D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713415"/>
              </p:ext>
            </p:extLst>
          </p:nvPr>
        </p:nvGraphicFramePr>
        <p:xfrm>
          <a:off x="5881979" y="2148323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F0E62FDA-BB5C-B66D-DFDA-04B57D550C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305819"/>
              </p:ext>
            </p:extLst>
          </p:nvPr>
        </p:nvGraphicFramePr>
        <p:xfrm>
          <a:off x="7716399" y="3060003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grpSp>
        <p:nvGrpSpPr>
          <p:cNvPr id="30" name="그룹 29">
            <a:extLst>
              <a:ext uri="{FF2B5EF4-FFF2-40B4-BE49-F238E27FC236}">
                <a16:creationId xmlns:a16="http://schemas.microsoft.com/office/drawing/2014/main" id="{CA99B270-4883-A71E-DD43-1FB723873E08}"/>
              </a:ext>
            </a:extLst>
          </p:cNvPr>
          <p:cNvGrpSpPr/>
          <p:nvPr/>
        </p:nvGrpSpPr>
        <p:grpSpPr>
          <a:xfrm>
            <a:off x="5674988" y="4424230"/>
            <a:ext cx="2482667" cy="1699943"/>
            <a:chOff x="1177428" y="1955854"/>
            <a:chExt cx="1302797" cy="1006488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5803AB04-FE18-E53A-0BC8-98AA8D16E1D1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485B4180-6DAE-F94B-846C-4737D137CE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993A955F-5F66-697E-AF25-146DDC6865E6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C83EB3D-A837-02D2-95A6-E18E267FD0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20]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20]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DAC2FD64-7517-B26E-E81F-838F0D46237C}"/>
              </a:ext>
            </a:extLst>
          </p:cNvPr>
          <p:cNvSpPr txBox="1"/>
          <p:nvPr/>
        </p:nvSpPr>
        <p:spPr>
          <a:xfrm>
            <a:off x="7608161" y="2708846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36" name="구름 모양 설명선[C] 35">
            <a:extLst>
              <a:ext uri="{FF2B5EF4-FFF2-40B4-BE49-F238E27FC236}">
                <a16:creationId xmlns:a16="http://schemas.microsoft.com/office/drawing/2014/main" id="{F02288C1-DF66-E80E-C5B7-5821DA987FC4}"/>
              </a:ext>
            </a:extLst>
          </p:cNvPr>
          <p:cNvSpPr/>
          <p:nvPr/>
        </p:nvSpPr>
        <p:spPr>
          <a:xfrm>
            <a:off x="3232007" y="1987707"/>
            <a:ext cx="2592288" cy="1102496"/>
          </a:xfrm>
          <a:prstGeom prst="cloudCallout">
            <a:avLst>
              <a:gd name="adj1" fmla="val -82135"/>
              <a:gd name="adj2" fmla="val -13599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함수 </a:t>
            </a:r>
            <a:r>
              <a:rPr kumimoji="1" lang="en-US" altLang="ko-KR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f()</a:t>
            </a:r>
            <a:r>
              <a:rPr kumimoji="1" lang="ko-KR" altLang="en-US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에서 </a:t>
            </a:r>
            <a:r>
              <a:rPr kumimoji="1" lang="ko-KR" altLang="en-US" u="sng" dirty="0" err="1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원본값에</a:t>
            </a:r>
            <a:endParaRPr kumimoji="1" lang="en-US" altLang="ko-KR" u="sng" dirty="0">
              <a:solidFill>
                <a:srgbClr val="FF0000"/>
              </a:solidFill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pPr algn="ctr"/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영향을 준다</a:t>
            </a:r>
            <a:r>
              <a:rPr kumimoji="1" lang="en-US" altLang="ko-KR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F2493B0-DEE6-6215-9282-13BB62297556}"/>
              </a:ext>
            </a:extLst>
          </p:cNvPr>
          <p:cNvSpPr txBox="1"/>
          <p:nvPr/>
        </p:nvSpPr>
        <p:spPr>
          <a:xfrm>
            <a:off x="7991371" y="3790182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D650009A-BA29-C479-7E6A-9D4545816705}"/>
              </a:ext>
            </a:extLst>
          </p:cNvPr>
          <p:cNvSpPr/>
          <p:nvPr/>
        </p:nvSpPr>
        <p:spPr>
          <a:xfrm>
            <a:off x="199932" y="4331947"/>
            <a:ext cx="1584176" cy="53721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1" name="모서리가 둥근 직사각형 40">
            <a:extLst>
              <a:ext uri="{FF2B5EF4-FFF2-40B4-BE49-F238E27FC236}">
                <a16:creationId xmlns:a16="http://schemas.microsoft.com/office/drawing/2014/main" id="{5BC4856F-3E09-D923-4A06-5857A680D925}"/>
              </a:ext>
            </a:extLst>
          </p:cNvPr>
          <p:cNvSpPr/>
          <p:nvPr/>
        </p:nvSpPr>
        <p:spPr>
          <a:xfrm>
            <a:off x="928279" y="2593359"/>
            <a:ext cx="2303728" cy="53721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1917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40" grpId="0" animBg="1"/>
      <p:bldP spid="4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callee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caller</a:t>
            </a:r>
            <a:r>
              <a:rPr kumimoji="1" lang="ko-KR" altLang="en-US" dirty="0"/>
              <a:t>의 리스트 변경을 못하게 하려면</a:t>
            </a:r>
            <a:r>
              <a:rPr kumimoji="1" lang="en-US" altLang="ko-KR" dirty="0"/>
              <a:t>?</a:t>
            </a:r>
            <a:endParaRPr kumimoji="1" lang="ko-Kore-KR" altLang="en-US" dirty="0"/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B549F1C4-447E-F355-D271-039A78435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946686"/>
              </p:ext>
            </p:extLst>
          </p:nvPr>
        </p:nvGraphicFramePr>
        <p:xfrm>
          <a:off x="7717303" y="4133023"/>
          <a:ext cx="1200134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9D7793A-FDA5-B689-DC6A-E7A6F7D0E00A}"/>
              </a:ext>
            </a:extLst>
          </p:cNvPr>
          <p:cNvCxnSpPr>
            <a:cxnSpLocks/>
          </p:cNvCxnSpPr>
          <p:nvPr/>
        </p:nvCxnSpPr>
        <p:spPr>
          <a:xfrm>
            <a:off x="6672835" y="4377182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8A5B1A14-8F7E-9982-6DBE-E2FC0FE86FA3}"/>
              </a:ext>
            </a:extLst>
          </p:cNvPr>
          <p:cNvSpPr/>
          <p:nvPr/>
        </p:nvSpPr>
        <p:spPr>
          <a:xfrm>
            <a:off x="5868144" y="370398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8D7BED3-779F-5F81-118F-928659DB3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390"/>
              </p:ext>
            </p:extLst>
          </p:nvPr>
        </p:nvGraphicFramePr>
        <p:xfrm>
          <a:off x="5882883" y="4181047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BC7D5915-7578-D3CD-89A4-34C4897AA2C7}"/>
              </a:ext>
            </a:extLst>
          </p:cNvPr>
          <p:cNvSpPr/>
          <p:nvPr/>
        </p:nvSpPr>
        <p:spPr>
          <a:xfrm>
            <a:off x="5868144" y="272511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514AC15-73E1-092E-EE02-37BE64A294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578902"/>
              </p:ext>
            </p:extLst>
          </p:nvPr>
        </p:nvGraphicFramePr>
        <p:xfrm>
          <a:off x="5882883" y="3219595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C61A941-3868-1656-EFD7-35ED667E9FFE}"/>
              </a:ext>
            </a:extLst>
          </p:cNvPr>
          <p:cNvCxnSpPr>
            <a:cxnSpLocks/>
          </p:cNvCxnSpPr>
          <p:nvPr/>
        </p:nvCxnSpPr>
        <p:spPr>
          <a:xfrm>
            <a:off x="6672835" y="3405630"/>
            <a:ext cx="1044468" cy="14628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표 6">
            <a:extLst>
              <a:ext uri="{FF2B5EF4-FFF2-40B4-BE49-F238E27FC236}">
                <a16:creationId xmlns:a16="http://schemas.microsoft.com/office/drawing/2014/main" id="{BA6A16F0-FCE0-0ACA-31E0-9FCD621EBD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942946"/>
              </p:ext>
            </p:extLst>
          </p:nvPr>
        </p:nvGraphicFramePr>
        <p:xfrm>
          <a:off x="7717303" y="3265635"/>
          <a:ext cx="1200134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4B6E1E05-42D7-3C3F-7E70-E7789A1E89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671862"/>
              </p:ext>
            </p:extLst>
          </p:nvPr>
        </p:nvGraphicFramePr>
        <p:xfrm>
          <a:off x="2311328" y="4149873"/>
          <a:ext cx="1200134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CBA19FA4-9871-2C42-A4D9-E4558CB44BBC}"/>
              </a:ext>
            </a:extLst>
          </p:cNvPr>
          <p:cNvCxnSpPr>
            <a:cxnSpLocks/>
          </p:cNvCxnSpPr>
          <p:nvPr/>
        </p:nvCxnSpPr>
        <p:spPr>
          <a:xfrm>
            <a:off x="1266860" y="4394032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1B4BA9C-4B82-8FDE-5277-38FCD9C2AD2B}"/>
              </a:ext>
            </a:extLst>
          </p:cNvPr>
          <p:cNvSpPr/>
          <p:nvPr/>
        </p:nvSpPr>
        <p:spPr>
          <a:xfrm>
            <a:off x="462169" y="372083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FBE1032F-C594-43A7-6189-C6DD84D4CB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7648598"/>
              </p:ext>
            </p:extLst>
          </p:nvPr>
        </p:nvGraphicFramePr>
        <p:xfrm>
          <a:off x="476908" y="4197897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CBE9EE-3391-0D93-0F3B-EC73DFEF4119}"/>
              </a:ext>
            </a:extLst>
          </p:cNvPr>
          <p:cNvSpPr/>
          <p:nvPr/>
        </p:nvSpPr>
        <p:spPr>
          <a:xfrm>
            <a:off x="462169" y="274196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EB2C84DD-CB6F-E227-362D-F15C670E2A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3558727"/>
              </p:ext>
            </p:extLst>
          </p:nvPr>
        </p:nvGraphicFramePr>
        <p:xfrm>
          <a:off x="476908" y="3236445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5D58BFB-DE44-05B2-124A-A06659C83C1B}"/>
              </a:ext>
            </a:extLst>
          </p:cNvPr>
          <p:cNvCxnSpPr>
            <a:cxnSpLocks/>
          </p:cNvCxnSpPr>
          <p:nvPr/>
        </p:nvCxnSpPr>
        <p:spPr>
          <a:xfrm>
            <a:off x="1266860" y="3422480"/>
            <a:ext cx="1044468" cy="866171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1195F18-14DB-40A2-F376-86C2A3A193C3}"/>
              </a:ext>
            </a:extLst>
          </p:cNvPr>
          <p:cNvSpPr txBox="1"/>
          <p:nvPr/>
        </p:nvSpPr>
        <p:spPr>
          <a:xfrm>
            <a:off x="152360" y="830932"/>
            <a:ext cx="88392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Caller(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호출한 쪽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의 리스트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원본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을 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Callee(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호출당한 쪽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에서 </a:t>
            </a:r>
            <a:endParaRPr kumimoji="1" lang="en-US" altLang="ko-KR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변경 못하도록 하고 싶다면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???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kumimoji="1" lang="en-US" altLang="ko-KR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아래 중 </a:t>
            </a:r>
            <a:r>
              <a:rPr kumimoji="1" lang="en-US" altLang="ko-KR" sz="22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(A), (B) 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중 어떤 상태가 되어야 하는가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endParaRPr kumimoji="1" lang="ko-Kore-KR" alt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7E58E3-FB48-8DEE-6721-AAE46DB1EF80}"/>
              </a:ext>
            </a:extLst>
          </p:cNvPr>
          <p:cNvSpPr txBox="1"/>
          <p:nvPr/>
        </p:nvSpPr>
        <p:spPr>
          <a:xfrm>
            <a:off x="780796" y="2137530"/>
            <a:ext cx="6543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solidFill>
                  <a:srgbClr val="00B050"/>
                </a:solidFill>
              </a:rPr>
              <a:t>(A)</a:t>
            </a:r>
            <a:endParaRPr kumimoji="1" lang="ko-Kore-KR" altLang="en-US" sz="2800" dirty="0">
              <a:solidFill>
                <a:srgbClr val="00B05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03D0C4-348F-AF10-3D01-C9EE07DA870F}"/>
              </a:ext>
            </a:extLst>
          </p:cNvPr>
          <p:cNvSpPr txBox="1"/>
          <p:nvPr/>
        </p:nvSpPr>
        <p:spPr>
          <a:xfrm>
            <a:off x="6196975" y="2148826"/>
            <a:ext cx="617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solidFill>
                  <a:srgbClr val="00B050"/>
                </a:solidFill>
              </a:rPr>
              <a:t>(B)</a:t>
            </a:r>
            <a:endParaRPr kumimoji="1" lang="ko-Kore-KR" altLang="en-US" sz="2800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688CEE-C43F-A98E-22C2-88B2D1446583}"/>
              </a:ext>
            </a:extLst>
          </p:cNvPr>
          <p:cNvSpPr txBox="1"/>
          <p:nvPr/>
        </p:nvSpPr>
        <p:spPr>
          <a:xfrm>
            <a:off x="5818249" y="5111896"/>
            <a:ext cx="27536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리스트를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call by value</a:t>
            </a:r>
            <a:r>
              <a:rPr kumimoji="1" lang="ko-KR" altLang="en-US" dirty="0" err="1">
                <a:latin typeface="BM EULJIRO" panose="020B0600000101010101" pitchFamily="34" charset="-127"/>
                <a:ea typeface="BM EULJIRO" panose="020B0600000101010101" pitchFamily="34" charset="-127"/>
              </a:rPr>
              <a:t>처럼</a:t>
            </a:r>
            <a:endParaRPr kumimoji="1" lang="en-US" altLang="ko-KR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쓰고 싶다면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,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리스트의</a:t>
            </a:r>
            <a:endParaRPr kumimoji="1" lang="en-US" altLang="ko-KR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복사본을 만들어야 함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  <a:endParaRPr kumimoji="1" lang="ko-Kore-KR" altLang="en-US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988EC7-B371-B97D-62ED-6CC4E9BE3652}"/>
              </a:ext>
            </a:extLst>
          </p:cNvPr>
          <p:cNvSpPr txBox="1"/>
          <p:nvPr/>
        </p:nvSpPr>
        <p:spPr>
          <a:xfrm>
            <a:off x="360489" y="5111896"/>
            <a:ext cx="3147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BM EULJIRO" panose="020B0600000101010101" pitchFamily="34" charset="-127"/>
                <a:ea typeface="BM EULJIRO" panose="020B0600000101010101" pitchFamily="34" charset="-127"/>
              </a:rPr>
              <a:t>mutable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한 </a:t>
            </a:r>
            <a:r>
              <a:rPr kumimoji="1" lang="ko-Kore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리스트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는 기본적으로</a:t>
            </a:r>
            <a:endParaRPr kumimoji="1" lang="en-US" altLang="ko-KR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call by reference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가 됨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0777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F40F340-9987-B933-644F-465F3741FBBC}"/>
              </a:ext>
            </a:extLst>
          </p:cNvPr>
          <p:cNvSpPr txBox="1"/>
          <p:nvPr/>
        </p:nvSpPr>
        <p:spPr>
          <a:xfrm>
            <a:off x="44958" y="58846"/>
            <a:ext cx="5103106" cy="674030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import copy</a:t>
            </a:r>
          </a:p>
          <a:p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L1 = [10, 20, [30, 40]]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L1c = copy.copy(L1) 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L1c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 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을 얕은 복사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L1c[0] = 100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L1c[2][0] = 300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print(L1)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[10, 20,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40]]</a:t>
            </a:r>
            <a:endParaRPr lang="ko-Kore-KR" altLang="en-US" sz="1600" i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print(L1c)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20,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40]]</a:t>
            </a:r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print("--------------------------")</a:t>
            </a:r>
          </a:p>
          <a:p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L2 = [10, 20, [30, 40]]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L2c = L2[:]         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L2c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 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을 얕은 복사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L2c[0] = 100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L2c[2][0] = 300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[10, 20,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40]]</a:t>
            </a:r>
            <a:endParaRPr lang="ko-Kore-KR" altLang="en-US" sz="1600" i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c)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20,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40]]</a:t>
            </a:r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print("--------------------------")</a:t>
            </a:r>
          </a:p>
          <a:p>
            <a:endParaRPr lang="en-US" altLang="ko-Kore-KR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L3 = [10, 20, [30, 40]]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L3c = copy.deepcopy(L3)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L3c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 L3</a:t>
            </a:r>
            <a:r>
              <a:rPr lang="ko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을 깊은 복사</a:t>
            </a:r>
            <a:endParaRPr lang="ko-Kore-KR" altLang="en-US" sz="1600" i="1" dirty="0">
              <a:solidFill>
                <a:srgbClr val="2D07B9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L3c[0] = 100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L3c[2][0] = 300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ko-Kore-KR" altLang="en-US" sz="160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[10, 20, [30, 40]]</a:t>
            </a:r>
            <a:endParaRPr lang="ko-Kore-KR" altLang="en-US" sz="1600" i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c)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20,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40]]</a:t>
            </a:r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59600E48-078E-778A-7703-D5C295BFB7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930177"/>
              </p:ext>
            </p:extLst>
          </p:nvPr>
        </p:nvGraphicFramePr>
        <p:xfrm>
          <a:off x="6228185" y="569022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CDB07B4D-1EF7-578F-9EBB-CC3592A2D753}"/>
              </a:ext>
            </a:extLst>
          </p:cNvPr>
          <p:cNvCxnSpPr>
            <a:cxnSpLocks/>
          </p:cNvCxnSpPr>
          <p:nvPr/>
        </p:nvCxnSpPr>
        <p:spPr>
          <a:xfrm>
            <a:off x="5796136" y="785046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C1D77856-579B-B3BB-BFB7-DCE905302C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882569"/>
              </p:ext>
            </p:extLst>
          </p:nvPr>
        </p:nvGraphicFramePr>
        <p:xfrm>
          <a:off x="5266461" y="599626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9" name="표 6">
            <a:extLst>
              <a:ext uri="{FF2B5EF4-FFF2-40B4-BE49-F238E27FC236}">
                <a16:creationId xmlns:a16="http://schemas.microsoft.com/office/drawing/2014/main" id="{D781AD04-D37E-A89E-FA84-45ABD4C616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6819557"/>
              </p:ext>
            </p:extLst>
          </p:nvPr>
        </p:nvGraphicFramePr>
        <p:xfrm>
          <a:off x="7956376" y="569022"/>
          <a:ext cx="914032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016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57016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DAEE9A9E-8804-2E5A-E3CF-23F669E3744A}"/>
              </a:ext>
            </a:extLst>
          </p:cNvPr>
          <p:cNvCxnSpPr>
            <a:cxnSpLocks/>
          </p:cNvCxnSpPr>
          <p:nvPr/>
        </p:nvCxnSpPr>
        <p:spPr>
          <a:xfrm>
            <a:off x="7380312" y="785046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62CA0402-3B6E-DA58-B258-1D7E8A5A1C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3662590"/>
              </p:ext>
            </p:extLst>
          </p:nvPr>
        </p:nvGraphicFramePr>
        <p:xfrm>
          <a:off x="6254853" y="1435648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F77410D-5601-7F22-CFC4-CE3094ACDE68}"/>
              </a:ext>
            </a:extLst>
          </p:cNvPr>
          <p:cNvCxnSpPr>
            <a:cxnSpLocks/>
          </p:cNvCxnSpPr>
          <p:nvPr/>
        </p:nvCxnSpPr>
        <p:spPr>
          <a:xfrm>
            <a:off x="5822804" y="1651672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54554265-A5DC-2944-8C39-6DB046E5B8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29172"/>
              </p:ext>
            </p:extLst>
          </p:nvPr>
        </p:nvGraphicFramePr>
        <p:xfrm>
          <a:off x="5293129" y="1466252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L1c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F859D33-2D11-A74C-CFD7-6B0526F53240}"/>
              </a:ext>
            </a:extLst>
          </p:cNvPr>
          <p:cNvCxnSpPr>
            <a:cxnSpLocks/>
          </p:cNvCxnSpPr>
          <p:nvPr/>
        </p:nvCxnSpPr>
        <p:spPr>
          <a:xfrm flipV="1">
            <a:off x="7380312" y="785046"/>
            <a:ext cx="576064" cy="860467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6">
            <a:extLst>
              <a:ext uri="{FF2B5EF4-FFF2-40B4-BE49-F238E27FC236}">
                <a16:creationId xmlns:a16="http://schemas.microsoft.com/office/drawing/2014/main" id="{AF895699-A4E9-B087-57A1-A44C7559F8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2155781"/>
              </p:ext>
            </p:extLst>
          </p:nvPr>
        </p:nvGraphicFramePr>
        <p:xfrm>
          <a:off x="6298382" y="5010646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57B97E4-70EE-8DE9-1C46-57338ED32D76}"/>
              </a:ext>
            </a:extLst>
          </p:cNvPr>
          <p:cNvCxnSpPr>
            <a:cxnSpLocks/>
          </p:cNvCxnSpPr>
          <p:nvPr/>
        </p:nvCxnSpPr>
        <p:spPr>
          <a:xfrm>
            <a:off x="5866333" y="5226670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18505AA2-61AC-8C32-B1B6-87513ECD19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369980"/>
              </p:ext>
            </p:extLst>
          </p:nvPr>
        </p:nvGraphicFramePr>
        <p:xfrm>
          <a:off x="5336658" y="5041250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L3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20" name="표 6">
            <a:extLst>
              <a:ext uri="{FF2B5EF4-FFF2-40B4-BE49-F238E27FC236}">
                <a16:creationId xmlns:a16="http://schemas.microsoft.com/office/drawing/2014/main" id="{5340FC35-A3A9-A1D5-7C4A-A618FF5DA4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479752"/>
              </p:ext>
            </p:extLst>
          </p:nvPr>
        </p:nvGraphicFramePr>
        <p:xfrm>
          <a:off x="8026573" y="5010646"/>
          <a:ext cx="914032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016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57016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3560286-D0F4-4F7A-C8BE-F6D8F81E3CF5}"/>
              </a:ext>
            </a:extLst>
          </p:cNvPr>
          <p:cNvCxnSpPr>
            <a:cxnSpLocks/>
          </p:cNvCxnSpPr>
          <p:nvPr/>
        </p:nvCxnSpPr>
        <p:spPr>
          <a:xfrm>
            <a:off x="7450509" y="5226670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표 6">
            <a:extLst>
              <a:ext uri="{FF2B5EF4-FFF2-40B4-BE49-F238E27FC236}">
                <a16:creationId xmlns:a16="http://schemas.microsoft.com/office/drawing/2014/main" id="{AFAA0A7F-30FF-858A-3C28-EE38750822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241019"/>
              </p:ext>
            </p:extLst>
          </p:nvPr>
        </p:nvGraphicFramePr>
        <p:xfrm>
          <a:off x="6325050" y="5877272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CBFF51C-AE9A-5C74-D0AD-6FA35E80EB84}"/>
              </a:ext>
            </a:extLst>
          </p:cNvPr>
          <p:cNvCxnSpPr>
            <a:cxnSpLocks/>
          </p:cNvCxnSpPr>
          <p:nvPr/>
        </p:nvCxnSpPr>
        <p:spPr>
          <a:xfrm>
            <a:off x="5893001" y="6093296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91FED513-C42F-260F-5E5F-297D80F2F7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944649"/>
              </p:ext>
            </p:extLst>
          </p:nvPr>
        </p:nvGraphicFramePr>
        <p:xfrm>
          <a:off x="5363326" y="5907876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L3c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28" name="표 6">
            <a:extLst>
              <a:ext uri="{FF2B5EF4-FFF2-40B4-BE49-F238E27FC236}">
                <a16:creationId xmlns:a16="http://schemas.microsoft.com/office/drawing/2014/main" id="{ED815CB5-DC39-4341-A08B-D2033354BE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701623"/>
              </p:ext>
            </p:extLst>
          </p:nvPr>
        </p:nvGraphicFramePr>
        <p:xfrm>
          <a:off x="8026573" y="5877272"/>
          <a:ext cx="914032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016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57016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B5112F8-7427-E248-0E83-704A374A41FA}"/>
              </a:ext>
            </a:extLst>
          </p:cNvPr>
          <p:cNvCxnSpPr>
            <a:cxnSpLocks/>
          </p:cNvCxnSpPr>
          <p:nvPr/>
        </p:nvCxnSpPr>
        <p:spPr>
          <a:xfrm>
            <a:off x="7450509" y="6093296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표 6">
            <a:extLst>
              <a:ext uri="{FF2B5EF4-FFF2-40B4-BE49-F238E27FC236}">
                <a16:creationId xmlns:a16="http://schemas.microsoft.com/office/drawing/2014/main" id="{223CCFAD-0162-7AED-32B8-13FC0C35D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5809397"/>
              </p:ext>
            </p:extLst>
          </p:nvPr>
        </p:nvGraphicFramePr>
        <p:xfrm>
          <a:off x="6228185" y="2808506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6630A277-1BF2-D526-FBE6-90123C72B4D3}"/>
              </a:ext>
            </a:extLst>
          </p:cNvPr>
          <p:cNvCxnSpPr>
            <a:cxnSpLocks/>
          </p:cNvCxnSpPr>
          <p:nvPr/>
        </p:nvCxnSpPr>
        <p:spPr>
          <a:xfrm>
            <a:off x="5796136" y="3024530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83BDBF4B-7ECA-66CC-1526-922C755262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487673"/>
              </p:ext>
            </p:extLst>
          </p:nvPr>
        </p:nvGraphicFramePr>
        <p:xfrm>
          <a:off x="5266461" y="2839110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33" name="표 6">
            <a:extLst>
              <a:ext uri="{FF2B5EF4-FFF2-40B4-BE49-F238E27FC236}">
                <a16:creationId xmlns:a16="http://schemas.microsoft.com/office/drawing/2014/main" id="{84BD05BC-5A5B-8B46-AB3A-12E63118A0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243948"/>
              </p:ext>
            </p:extLst>
          </p:nvPr>
        </p:nvGraphicFramePr>
        <p:xfrm>
          <a:off x="7956376" y="2808506"/>
          <a:ext cx="914032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016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57016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3C11A24A-0711-EAA8-B7AF-32F387AF37DA}"/>
              </a:ext>
            </a:extLst>
          </p:cNvPr>
          <p:cNvCxnSpPr>
            <a:cxnSpLocks/>
          </p:cNvCxnSpPr>
          <p:nvPr/>
        </p:nvCxnSpPr>
        <p:spPr>
          <a:xfrm>
            <a:off x="7380312" y="3024530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표 6">
            <a:extLst>
              <a:ext uri="{FF2B5EF4-FFF2-40B4-BE49-F238E27FC236}">
                <a16:creationId xmlns:a16="http://schemas.microsoft.com/office/drawing/2014/main" id="{86494639-6D70-FE88-E271-4FDB04DBCB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3580129"/>
              </p:ext>
            </p:extLst>
          </p:nvPr>
        </p:nvGraphicFramePr>
        <p:xfrm>
          <a:off x="6254853" y="3675132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4AADBFD6-D306-04AE-D3E6-029246AAB45A}"/>
              </a:ext>
            </a:extLst>
          </p:cNvPr>
          <p:cNvCxnSpPr>
            <a:cxnSpLocks/>
          </p:cNvCxnSpPr>
          <p:nvPr/>
        </p:nvCxnSpPr>
        <p:spPr>
          <a:xfrm>
            <a:off x="5822804" y="3891156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C27569A8-EFB4-322B-D65F-C95068BEC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26532"/>
              </p:ext>
            </p:extLst>
          </p:nvPr>
        </p:nvGraphicFramePr>
        <p:xfrm>
          <a:off x="5293129" y="3705736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L2c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769015B5-4197-7290-C47A-E06D6B8339F7}"/>
              </a:ext>
            </a:extLst>
          </p:cNvPr>
          <p:cNvCxnSpPr>
            <a:cxnSpLocks/>
          </p:cNvCxnSpPr>
          <p:nvPr/>
        </p:nvCxnSpPr>
        <p:spPr>
          <a:xfrm flipV="1">
            <a:off x="7380312" y="3068960"/>
            <a:ext cx="576064" cy="822196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0228EE5-C975-6C14-E7D4-B74CF074FF78}"/>
              </a:ext>
            </a:extLst>
          </p:cNvPr>
          <p:cNvSpPr txBox="1"/>
          <p:nvPr/>
        </p:nvSpPr>
        <p:spPr>
          <a:xfrm>
            <a:off x="6129748" y="247071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ECC51A-582A-AE30-4F94-F3199220CD40}"/>
              </a:ext>
            </a:extLst>
          </p:cNvPr>
          <p:cNvSpPr txBox="1"/>
          <p:nvPr/>
        </p:nvSpPr>
        <p:spPr>
          <a:xfrm>
            <a:off x="6153998" y="2469778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CE1D64-5749-67D6-7B22-C18B83A5FA44}"/>
              </a:ext>
            </a:extLst>
          </p:cNvPr>
          <p:cNvSpPr txBox="1"/>
          <p:nvPr/>
        </p:nvSpPr>
        <p:spPr>
          <a:xfrm>
            <a:off x="6178248" y="4692485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74219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얕은 복사를 사용</a:t>
            </a:r>
            <a:r>
              <a:rPr kumimoji="1" lang="en-US" altLang="ko-KR" dirty="0"/>
              <a:t>...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EEE85B-1E51-5F1C-C1CE-3D1BDE40CE03}"/>
              </a:ext>
            </a:extLst>
          </p:cNvPr>
          <p:cNvSpPr txBox="1"/>
          <p:nvPr/>
        </p:nvSpPr>
        <p:spPr>
          <a:xfrm>
            <a:off x="179512" y="864814"/>
            <a:ext cx="3032049" cy="38779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import copy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def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f(L2) </a:t>
            </a:r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L2[2][0]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ko-KR" altLang="en-US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endParaRPr lang="en-US" altLang="ko-Kore-KR" sz="2000" b="1" dirty="0">
              <a:solidFill>
                <a:srgbClr val="FF0000"/>
              </a:solidFill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print(L2, id(L2))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 =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10, 20,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30, 40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]]</a:t>
            </a:r>
          </a:p>
          <a:p>
            <a:pPr algn="just"/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</a:t>
            </a:r>
            <a:r>
              <a:rPr lang="en-US" altLang="ko-Kore-KR" sz="2000" b="1" dirty="0" err="1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copy.copy</a:t>
            </a:r>
            <a:r>
              <a:rPr lang="en-US" altLang="ko-Kore-KR" sz="2000" b="1" dirty="0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(L1)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algn="just"/>
            <a:r>
              <a:rPr lang="en-US" altLang="ko-Kore-KR" sz="2000" b="1" i="1" dirty="0">
                <a:solidFill>
                  <a:srgbClr val="2D07B9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#</a:t>
            </a:r>
            <a:r>
              <a:rPr lang="ko-KR" altLang="en-US" sz="2000" b="1" i="1" dirty="0">
                <a:solidFill>
                  <a:srgbClr val="2D07B9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ore-KR" sz="2000" b="1" i="1" dirty="0">
                <a:solidFill>
                  <a:srgbClr val="2D07B9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f(L1[:])</a:t>
            </a:r>
            <a:r>
              <a:rPr lang="ko-KR" altLang="en-US" sz="2000" b="1" i="1" dirty="0">
                <a:solidFill>
                  <a:srgbClr val="2D07B9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도 얕은 복사</a:t>
            </a:r>
            <a:endParaRPr lang="en-US" altLang="ko-Kore-KR" sz="2000" b="1" i="1" dirty="0">
              <a:solidFill>
                <a:srgbClr val="2D07B9"/>
              </a:solidFill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-US" altLang="ko-Kore-KR" sz="2000" b="1" dirty="0"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print(L1, id(L1))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9D7793A-FDA5-B689-DC6A-E7A6F7D0E00A}"/>
              </a:ext>
            </a:extLst>
          </p:cNvPr>
          <p:cNvCxnSpPr>
            <a:cxnSpLocks/>
          </p:cNvCxnSpPr>
          <p:nvPr/>
        </p:nvCxnSpPr>
        <p:spPr>
          <a:xfrm>
            <a:off x="4391628" y="2626610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8A5B1A14-8F7E-9982-6DBE-E2FC0FE86FA3}"/>
              </a:ext>
            </a:extLst>
          </p:cNvPr>
          <p:cNvSpPr/>
          <p:nvPr/>
        </p:nvSpPr>
        <p:spPr>
          <a:xfrm>
            <a:off x="3586937" y="1953412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8D7BED3-779F-5F81-118F-928659DB3928}"/>
              </a:ext>
            </a:extLst>
          </p:cNvPr>
          <p:cNvGraphicFramePr>
            <a:graphicFrameLocks noGrp="1"/>
          </p:cNvGraphicFramePr>
          <p:nvPr/>
        </p:nvGraphicFramePr>
        <p:xfrm>
          <a:off x="3601676" y="2430475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BC7D5915-7578-D3CD-89A4-34C4897AA2C7}"/>
              </a:ext>
            </a:extLst>
          </p:cNvPr>
          <p:cNvSpPr/>
          <p:nvPr/>
        </p:nvSpPr>
        <p:spPr>
          <a:xfrm>
            <a:off x="3586937" y="974542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514AC15-73E1-092E-EE02-37BE64A294F7}"/>
              </a:ext>
            </a:extLst>
          </p:cNvPr>
          <p:cNvGraphicFramePr>
            <a:graphicFrameLocks noGrp="1"/>
          </p:cNvGraphicFramePr>
          <p:nvPr/>
        </p:nvGraphicFramePr>
        <p:xfrm>
          <a:off x="3601676" y="1469023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C61A941-3868-1656-EFD7-35ED667E9FFE}"/>
              </a:ext>
            </a:extLst>
          </p:cNvPr>
          <p:cNvCxnSpPr>
            <a:cxnSpLocks/>
          </p:cNvCxnSpPr>
          <p:nvPr/>
        </p:nvCxnSpPr>
        <p:spPr>
          <a:xfrm>
            <a:off x="4391628" y="1655058"/>
            <a:ext cx="1044468" cy="14628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표 6">
            <a:extLst>
              <a:ext uri="{FF2B5EF4-FFF2-40B4-BE49-F238E27FC236}">
                <a16:creationId xmlns:a16="http://schemas.microsoft.com/office/drawing/2014/main" id="{29137CAF-C727-A082-B270-78E927EF5B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6015777"/>
              </p:ext>
            </p:extLst>
          </p:nvPr>
        </p:nvGraphicFramePr>
        <p:xfrm>
          <a:off x="5452036" y="2486333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14" name="표 6">
            <a:extLst>
              <a:ext uri="{FF2B5EF4-FFF2-40B4-BE49-F238E27FC236}">
                <a16:creationId xmlns:a16="http://schemas.microsoft.com/office/drawing/2014/main" id="{37ADC1A8-7490-986E-E502-8A1ACD4096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464145"/>
              </p:ext>
            </p:extLst>
          </p:nvPr>
        </p:nvGraphicFramePr>
        <p:xfrm>
          <a:off x="7540268" y="2486333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C978FDA-6EBE-62C4-9FE9-A0A492BB145C}"/>
              </a:ext>
            </a:extLst>
          </p:cNvPr>
          <p:cNvCxnSpPr>
            <a:cxnSpLocks/>
          </p:cNvCxnSpPr>
          <p:nvPr/>
        </p:nvCxnSpPr>
        <p:spPr>
          <a:xfrm>
            <a:off x="6964204" y="2668786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6">
            <a:extLst>
              <a:ext uri="{FF2B5EF4-FFF2-40B4-BE49-F238E27FC236}">
                <a16:creationId xmlns:a16="http://schemas.microsoft.com/office/drawing/2014/main" id="{F5296FAD-B4BC-0E40-A080-EBAD5191C3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252484"/>
              </p:ext>
            </p:extLst>
          </p:nvPr>
        </p:nvGraphicFramePr>
        <p:xfrm>
          <a:off x="5436096" y="1484784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C7DB599-9CEB-319D-185A-2B5D745EE07E}"/>
              </a:ext>
            </a:extLst>
          </p:cNvPr>
          <p:cNvCxnSpPr>
            <a:cxnSpLocks/>
          </p:cNvCxnSpPr>
          <p:nvPr/>
        </p:nvCxnSpPr>
        <p:spPr>
          <a:xfrm>
            <a:off x="6948264" y="1714281"/>
            <a:ext cx="509549" cy="872067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5050903-DB18-3868-F5AD-40EEFF4F4BDF}"/>
              </a:ext>
            </a:extLst>
          </p:cNvPr>
          <p:cNvSpPr txBox="1"/>
          <p:nvPr/>
        </p:nvSpPr>
        <p:spPr>
          <a:xfrm>
            <a:off x="5114303" y="90883"/>
            <a:ext cx="3961341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얕은 복사는 </a:t>
            </a:r>
            <a:r>
              <a:rPr kumimoji="1" lang="en-US" altLang="ko-KR" sz="2400" dirty="0">
                <a:solidFill>
                  <a:srgbClr val="00B05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mutable</a:t>
            </a:r>
            <a:r>
              <a:rPr kumimoji="1" lang="ko-KR" altLang="en-US" sz="2400" dirty="0">
                <a:solidFill>
                  <a:srgbClr val="00B05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한 요소</a:t>
            </a:r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는</a:t>
            </a:r>
            <a:endParaRPr kumimoji="1" lang="en-US" altLang="ko-KR" sz="2400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복사하지 않는다</a:t>
            </a:r>
            <a:r>
              <a:rPr kumimoji="1" lang="en-US" altLang="ko-KR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  <a:endParaRPr kumimoji="1" lang="ko-Kore-KR" altLang="en-US" sz="2400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09D3E826-D4E8-C29C-DF56-32EA27074E04}"/>
              </a:ext>
            </a:extLst>
          </p:cNvPr>
          <p:cNvGrpSpPr/>
          <p:nvPr/>
        </p:nvGrpSpPr>
        <p:grpSpPr>
          <a:xfrm>
            <a:off x="4391628" y="3967298"/>
            <a:ext cx="3365922" cy="2321899"/>
            <a:chOff x="1177428" y="1960696"/>
            <a:chExt cx="1302797" cy="1001646"/>
          </a:xfrm>
        </p:grpSpPr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119AE605-2FD5-4733-C965-BB93834F1E3C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43" name="그림 42">
                <a:extLst>
                  <a:ext uri="{FF2B5EF4-FFF2-40B4-BE49-F238E27FC236}">
                    <a16:creationId xmlns:a16="http://schemas.microsoft.com/office/drawing/2014/main" id="{4E79ABDB-856B-25F3-AB1A-7915B4F7E0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56F8878D-A4FE-B309-7ABF-9F43D5AE1627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6A5C2F4-B24B-9370-444F-3D3ABE514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77739"/>
              <a:ext cx="1263605" cy="2788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20, [300, 40]]  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 20, [300, 40]] 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highlight>
                  <a:srgbClr val="FFFF00"/>
                </a:highlight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AAE180C0-A89E-B695-C2F8-F123E851F3CD}"/>
              </a:ext>
            </a:extLst>
          </p:cNvPr>
          <p:cNvSpPr txBox="1"/>
          <p:nvPr/>
        </p:nvSpPr>
        <p:spPr>
          <a:xfrm>
            <a:off x="5236439" y="1156047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64358DA-360D-69CE-B42A-8520A3F9CAB3}"/>
              </a:ext>
            </a:extLst>
          </p:cNvPr>
          <p:cNvSpPr txBox="1"/>
          <p:nvPr/>
        </p:nvSpPr>
        <p:spPr>
          <a:xfrm>
            <a:off x="5246460" y="2217016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7B6AD8C1-F074-481D-AA72-03328F4905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5113529"/>
              </p:ext>
            </p:extLst>
          </p:nvPr>
        </p:nvGraphicFramePr>
        <p:xfrm>
          <a:off x="5430670" y="1484784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5CEE2185-44D0-4AB4-B995-5B4F112969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416734"/>
              </p:ext>
            </p:extLst>
          </p:nvPr>
        </p:nvGraphicFramePr>
        <p:xfrm>
          <a:off x="7540268" y="2486333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65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원본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ACC1F5E-F84E-4891-81D0-949A6B56C29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교육 세미나 프레젠테이션</Template>
  <TotalTime>0</TotalTime>
  <Words>1701</Words>
  <Application>Microsoft Macintosh PowerPoint</Application>
  <PresentationFormat>화면 슬라이드 쇼(4:3)</PresentationFormat>
  <Paragraphs>487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3" baseType="lpstr">
      <vt:lpstr>D2coding</vt:lpstr>
      <vt:lpstr>Wingdings 3</vt:lpstr>
      <vt:lpstr>HY신명조</vt:lpstr>
      <vt:lpstr>Gill Sans MT</vt:lpstr>
      <vt:lpstr>BM EULJIRO</vt:lpstr>
      <vt:lpstr>Calibri</vt:lpstr>
      <vt:lpstr>Wingdings</vt:lpstr>
      <vt:lpstr>NanumBarunGothicOTF</vt:lpstr>
      <vt:lpstr>맑은 고딕</vt:lpstr>
      <vt:lpstr>Consolas</vt:lpstr>
      <vt:lpstr>BM YEONSUNG OTF</vt:lpstr>
      <vt:lpstr>원본</vt:lpstr>
      <vt:lpstr>0. immutable, mutable 객체를 변수 할당시...</vt:lpstr>
      <vt:lpstr>0. 같은 immutable, mutable 객체를 변수 할당시...</vt:lpstr>
      <vt:lpstr>1. "변수 = 객체"</vt:lpstr>
      <vt:lpstr>2. "변수 = 변수"</vt:lpstr>
      <vt:lpstr>3. call by value (값에 의한 호출)</vt:lpstr>
      <vt:lpstr>4. call by reference (참조에 의한 호출)</vt:lpstr>
      <vt:lpstr>callee에서 caller의 리스트 변경을 못하게 하려면?</vt:lpstr>
      <vt:lpstr>PowerPoint 프레젠테이션</vt:lpstr>
      <vt:lpstr>얕은 복사를 사용...</vt:lpstr>
      <vt:lpstr>깊은 복사를 사용...</vt:lpstr>
      <vt:lpstr>값을 전달...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cp:lastPrinted>2022-08-29T16:13:49Z</cp:lastPrinted>
  <dcterms:created xsi:type="dcterms:W3CDTF">2016-03-03T14:00:43Z</dcterms:created>
  <dcterms:modified xsi:type="dcterms:W3CDTF">2022-10-18T00:36:59Z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TC101671269990</vt:lpwstr>
  </property>
  <property fmtid="{D5CDD505-2E9C-101B-9397-08002B2CF9AE}" pid="3" name="NSCPROP_SA">
    <vt:lpwstr>F:\GoogleDrive\교육_수업자료(1학년)\2019학년도 1학년 1학기 1회고사2.pptx</vt:lpwstr>
  </property>
</Properties>
</file>